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28"/>
  </p:notesMasterIdLst>
  <p:sldIdLst>
    <p:sldId id="363" r:id="rId5"/>
    <p:sldId id="312" r:id="rId6"/>
    <p:sldId id="350" r:id="rId7"/>
    <p:sldId id="307" r:id="rId8"/>
    <p:sldId id="328" r:id="rId9"/>
    <p:sldId id="301" r:id="rId10"/>
    <p:sldId id="308" r:id="rId11"/>
    <p:sldId id="370" r:id="rId12"/>
    <p:sldId id="315" r:id="rId13"/>
    <p:sldId id="371" r:id="rId14"/>
    <p:sldId id="351" r:id="rId15"/>
    <p:sldId id="374" r:id="rId16"/>
    <p:sldId id="375" r:id="rId17"/>
    <p:sldId id="373" r:id="rId18"/>
    <p:sldId id="322" r:id="rId19"/>
    <p:sldId id="368" r:id="rId20"/>
    <p:sldId id="321" r:id="rId21"/>
    <p:sldId id="323" r:id="rId22"/>
    <p:sldId id="377" r:id="rId23"/>
    <p:sldId id="376" r:id="rId24"/>
    <p:sldId id="304" r:id="rId25"/>
    <p:sldId id="265" r:id="rId26"/>
    <p:sldId id="305" r:id="rId27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9"/>
      <p:bold r:id="rId30"/>
    </p:embeddedFont>
    <p:embeddedFont>
      <p:font typeface="Fira Sans Extra Condensed SemiBold" panose="020B0600000101010101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나눔스퀘어 네오 Bold" panose="00000800000000000000" pitchFamily="2" charset="-127"/>
      <p:bold r:id="rId39"/>
    </p:embeddedFont>
    <p:embeddedFont>
      <p:font typeface="나눔스퀘어 네오 ExtraBold" panose="00000900000000000000" pitchFamily="2" charset="-127"/>
      <p:bold r:id="rId40"/>
    </p:embeddedFont>
    <p:embeddedFont>
      <p:font typeface="나눔스퀘어 네오 Heavy" panose="00000A00000000000000" pitchFamily="2" charset="-127"/>
      <p:bold r:id="rId41"/>
    </p:embeddedFont>
    <p:embeddedFont>
      <p:font typeface="나눔스퀘어 네오 Regular" panose="00000500000000000000" pitchFamily="2" charset="-127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424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3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B92F"/>
    <a:srgbClr val="595959"/>
    <a:srgbClr val="F0F0F0"/>
    <a:srgbClr val="95D75F"/>
    <a:srgbClr val="EC3A3B"/>
    <a:srgbClr val="2FAFF4"/>
    <a:srgbClr val="FCBD24"/>
    <a:srgbClr val="5EB2FC"/>
    <a:srgbClr val="BAE597"/>
    <a:srgbClr val="85D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5F8608-995B-4E81-A082-BD47F2A03DC1}" v="10" dt="2024-04-01T13:56:27.923"/>
    <p1510:client id="{451AC8FF-5155-4A49-B107-AE8264DDA05B}" v="65" dt="2024-04-02T04:42:18.337"/>
    <p1510:client id="{5846AC89-2D73-4BD8-AC48-29B07537E3D8}" v="37" dt="2024-04-01T07:15:41.514"/>
    <p1510:client id="{A6007DD8-E407-43AB-A290-D05769B8C91D}" v="358" dt="2024-04-01T07:09:51.0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86" y="77"/>
      </p:cViewPr>
      <p:guideLst>
        <p:guide orient="horz" pos="486"/>
        <p:guide pos="385"/>
        <p:guide pos="4241"/>
        <p:guide pos="2880"/>
        <p:guide orient="horz" pos="3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규원 정" userId="5d65eb822ec59134" providerId="LiveId" clId="{451AC8FF-5155-4A49-B107-AE8264DDA05B}"/>
    <pc:docChg chg="undo redo custSel addSld delSld modSld">
      <pc:chgData name="규원 정" userId="5d65eb822ec59134" providerId="LiveId" clId="{451AC8FF-5155-4A49-B107-AE8264DDA05B}" dt="2024-04-02T04:42:26.521" v="5470" actId="1076"/>
      <pc:docMkLst>
        <pc:docMk/>
      </pc:docMkLst>
      <pc:sldChg chg="addSp delSp modSp mod">
        <pc:chgData name="규원 정" userId="5d65eb822ec59134" providerId="LiveId" clId="{451AC8FF-5155-4A49-B107-AE8264DDA05B}" dt="2024-04-02T01:33:00.225" v="2072" actId="14100"/>
        <pc:sldMkLst>
          <pc:docMk/>
          <pc:sldMk cId="0" sldId="265"/>
        </pc:sldMkLst>
        <pc:spChg chg="mod">
          <ac:chgData name="규원 정" userId="5d65eb822ec59134" providerId="LiveId" clId="{451AC8FF-5155-4A49-B107-AE8264DDA05B}" dt="2024-04-02T00:10:44.607" v="15"/>
          <ac:spMkLst>
            <pc:docMk/>
            <pc:sldMk cId="0" sldId="265"/>
            <ac:spMk id="51" creationId="{FD86669F-81D1-6923-EFFC-EADB3B3E75FF}"/>
          </ac:spMkLst>
        </pc:spChg>
        <pc:spChg chg="mod">
          <ac:chgData name="규원 정" userId="5d65eb822ec59134" providerId="LiveId" clId="{451AC8FF-5155-4A49-B107-AE8264DDA05B}" dt="2024-04-02T00:10:54.561" v="16"/>
          <ac:spMkLst>
            <pc:docMk/>
            <pc:sldMk cId="0" sldId="265"/>
            <ac:spMk id="52" creationId="{23D178D5-BD1A-AFA7-0DFB-5855C0A589B8}"/>
          </ac:spMkLst>
        </pc:spChg>
        <pc:spChg chg="mod">
          <ac:chgData name="규원 정" userId="5d65eb822ec59134" providerId="LiveId" clId="{451AC8FF-5155-4A49-B107-AE8264DDA05B}" dt="2024-04-02T00:10:39.673" v="14"/>
          <ac:spMkLst>
            <pc:docMk/>
            <pc:sldMk cId="0" sldId="265"/>
            <ac:spMk id="53" creationId="{5BFF378D-1C30-23E6-7FC5-89401C0EC962}"/>
          </ac:spMkLst>
        </pc:spChg>
        <pc:spChg chg="mod">
          <ac:chgData name="규원 정" userId="5d65eb822ec59134" providerId="LiveId" clId="{451AC8FF-5155-4A49-B107-AE8264DDA05B}" dt="2024-04-02T00:11:41.353" v="26" actId="1076"/>
          <ac:spMkLst>
            <pc:docMk/>
            <pc:sldMk cId="0" sldId="265"/>
            <ac:spMk id="539" creationId="{00000000-0000-0000-0000-000000000000}"/>
          </ac:spMkLst>
        </pc:spChg>
        <pc:spChg chg="add mod">
          <ac:chgData name="규원 정" userId="5d65eb822ec59134" providerId="LiveId" clId="{451AC8FF-5155-4A49-B107-AE8264DDA05B}" dt="2024-04-02T01:12:00.315" v="889" actId="1076"/>
          <ac:spMkLst>
            <pc:docMk/>
            <pc:sldMk cId="0" sldId="265"/>
            <ac:spMk id="564" creationId="{BC56F3C6-387E-AB3D-7707-0DE6EF757499}"/>
          </ac:spMkLst>
        </pc:spChg>
        <pc:spChg chg="add mod">
          <ac:chgData name="규원 정" userId="5d65eb822ec59134" providerId="LiveId" clId="{451AC8FF-5155-4A49-B107-AE8264DDA05B}" dt="2024-04-02T01:12:08.999" v="891" actId="1076"/>
          <ac:spMkLst>
            <pc:docMk/>
            <pc:sldMk cId="0" sldId="265"/>
            <ac:spMk id="565" creationId="{4598C412-393B-3BCF-02AA-1BB393CCF1A1}"/>
          </ac:spMkLst>
        </pc:spChg>
        <pc:grpChg chg="mod">
          <ac:chgData name="규원 정" userId="5d65eb822ec59134" providerId="LiveId" clId="{451AC8FF-5155-4A49-B107-AE8264DDA05B}" dt="2024-04-02T01:05:23.984" v="720"/>
          <ac:grpSpMkLst>
            <pc:docMk/>
            <pc:sldMk cId="0" sldId="265"/>
            <ac:grpSpMk id="23" creationId="{204E6C6E-AC1E-1FC8-172F-3E6389805652}"/>
          </ac:grpSpMkLst>
        </pc:grpChg>
        <pc:grpChg chg="mod">
          <ac:chgData name="규원 정" userId="5d65eb822ec59134" providerId="LiveId" clId="{451AC8FF-5155-4A49-B107-AE8264DDA05B}" dt="2024-04-02T01:05:34.706" v="732"/>
          <ac:grpSpMkLst>
            <pc:docMk/>
            <pc:sldMk cId="0" sldId="265"/>
            <ac:grpSpMk id="28" creationId="{2BDF8793-3B02-9CB7-8CE9-F40A4C8EAA58}"/>
          </ac:grpSpMkLst>
        </pc:grpChg>
        <pc:grpChg chg="mod">
          <ac:chgData name="규원 정" userId="5d65eb822ec59134" providerId="LiveId" clId="{451AC8FF-5155-4A49-B107-AE8264DDA05B}" dt="2024-04-02T01:05:38.622" v="741"/>
          <ac:grpSpMkLst>
            <pc:docMk/>
            <pc:sldMk cId="0" sldId="265"/>
            <ac:grpSpMk id="38" creationId="{028BEA75-E6FE-CEC8-A179-BA6A74170E40}"/>
          </ac:grpSpMkLst>
        </pc:grpChg>
        <pc:grpChg chg="mod">
          <ac:chgData name="규원 정" userId="5d65eb822ec59134" providerId="LiveId" clId="{451AC8FF-5155-4A49-B107-AE8264DDA05B}" dt="2024-04-02T01:05:54.496" v="751"/>
          <ac:grpSpMkLst>
            <pc:docMk/>
            <pc:sldMk cId="0" sldId="265"/>
            <ac:grpSpMk id="43" creationId="{53A1B65E-63A9-E51C-06E0-F4F760B9670C}"/>
          </ac:grpSpMkLst>
        </pc:grpChg>
        <pc:grpChg chg="mod">
          <ac:chgData name="규원 정" userId="5d65eb822ec59134" providerId="LiveId" clId="{451AC8FF-5155-4A49-B107-AE8264DDA05B}" dt="2024-04-02T01:06:15.946" v="766"/>
          <ac:grpSpMkLst>
            <pc:docMk/>
            <pc:sldMk cId="0" sldId="265"/>
            <ac:grpSpMk id="60" creationId="{E9F45F87-7164-03ED-19DA-BD5E98F35DA3}"/>
          </ac:grpSpMkLst>
        </pc:grpChg>
        <pc:grpChg chg="mod">
          <ac:chgData name="규원 정" userId="5d65eb822ec59134" providerId="LiveId" clId="{451AC8FF-5155-4A49-B107-AE8264DDA05B}" dt="2024-04-02T01:10:21.347" v="873"/>
          <ac:grpSpMkLst>
            <pc:docMk/>
            <pc:sldMk cId="0" sldId="265"/>
            <ac:grpSpMk id="62" creationId="{7563DDEC-DA18-77CC-F3F5-D5B2AD7BD16F}"/>
          </ac:grpSpMkLst>
        </pc:grpChg>
        <pc:grpChg chg="mod">
          <ac:chgData name="규원 정" userId="5d65eb822ec59134" providerId="LiveId" clId="{451AC8FF-5155-4A49-B107-AE8264DDA05B}" dt="2024-04-02T01:07:24.768" v="777"/>
          <ac:grpSpMkLst>
            <pc:docMk/>
            <pc:sldMk cId="0" sldId="265"/>
            <ac:grpSpMk id="515" creationId="{8B69C07F-344E-3FC2-D5EB-0F102B62B1D8}"/>
          </ac:grpSpMkLst>
        </pc:grpChg>
        <pc:grpChg chg="add del mod">
          <ac:chgData name="규원 정" userId="5d65eb822ec59134" providerId="LiveId" clId="{451AC8FF-5155-4A49-B107-AE8264DDA05B}" dt="2024-04-02T01:10:20.757" v="869"/>
          <ac:grpSpMkLst>
            <pc:docMk/>
            <pc:sldMk cId="0" sldId="265"/>
            <ac:grpSpMk id="518" creationId="{28B4ABBC-5E06-C53E-4D7D-70603DE772E3}"/>
          </ac:grpSpMkLst>
        </pc:grpChg>
        <pc:grpChg chg="add del mod">
          <ac:chgData name="규원 정" userId="5d65eb822ec59134" providerId="LiveId" clId="{451AC8FF-5155-4A49-B107-AE8264DDA05B}" dt="2024-04-02T01:10:20.549" v="867"/>
          <ac:grpSpMkLst>
            <pc:docMk/>
            <pc:sldMk cId="0" sldId="265"/>
            <ac:grpSpMk id="522" creationId="{3FE522F9-BD6D-92FB-26DB-6149F42BA727}"/>
          </ac:grpSpMkLst>
        </pc:grpChg>
        <pc:grpChg chg="mod">
          <ac:chgData name="규원 정" userId="5d65eb822ec59134" providerId="LiveId" clId="{451AC8FF-5155-4A49-B107-AE8264DDA05B}" dt="2024-04-02T01:07:32.742" v="790"/>
          <ac:grpSpMkLst>
            <pc:docMk/>
            <pc:sldMk cId="0" sldId="265"/>
            <ac:grpSpMk id="524" creationId="{08DEEB9B-18BB-E2AC-01CD-10B1E561FD0E}"/>
          </ac:grpSpMkLst>
        </pc:grpChg>
        <pc:grpChg chg="mod">
          <ac:chgData name="규원 정" userId="5d65eb822ec59134" providerId="LiveId" clId="{451AC8FF-5155-4A49-B107-AE8264DDA05B}" dt="2024-04-02T01:07:34.169" v="794"/>
          <ac:grpSpMkLst>
            <pc:docMk/>
            <pc:sldMk cId="0" sldId="265"/>
            <ac:grpSpMk id="526" creationId="{9E15A0A6-776A-3482-AC79-8C59BCC0FA2D}"/>
          </ac:grpSpMkLst>
        </pc:grpChg>
        <pc:grpChg chg="add del mod">
          <ac:chgData name="규원 정" userId="5d65eb822ec59134" providerId="LiveId" clId="{451AC8FF-5155-4A49-B107-AE8264DDA05B}" dt="2024-04-02T01:10:20.008" v="865"/>
          <ac:grpSpMkLst>
            <pc:docMk/>
            <pc:sldMk cId="0" sldId="265"/>
            <ac:grpSpMk id="529" creationId="{8263BE15-3B1E-E3EF-DCE8-8A0D45410F5A}"/>
          </ac:grpSpMkLst>
        </pc:grpChg>
        <pc:grpChg chg="add del mod">
          <ac:chgData name="규원 정" userId="5d65eb822ec59134" providerId="LiveId" clId="{451AC8FF-5155-4A49-B107-AE8264DDA05B}" dt="2024-04-02T01:10:19.728" v="863"/>
          <ac:grpSpMkLst>
            <pc:docMk/>
            <pc:sldMk cId="0" sldId="265"/>
            <ac:grpSpMk id="532" creationId="{5F8386AA-B51B-C6BA-2E27-AC23367C25D1}"/>
          </ac:grpSpMkLst>
        </pc:grpChg>
        <pc:grpChg chg="mod">
          <ac:chgData name="규원 정" userId="5d65eb822ec59134" providerId="LiveId" clId="{451AC8FF-5155-4A49-B107-AE8264DDA05B}" dt="2024-04-02T01:07:40.428" v="807"/>
          <ac:grpSpMkLst>
            <pc:docMk/>
            <pc:sldMk cId="0" sldId="265"/>
            <ac:grpSpMk id="535" creationId="{B9E11D77-D3AA-D799-28A9-27A2A33D4CB5}"/>
          </ac:grpSpMkLst>
        </pc:grpChg>
        <pc:grpChg chg="add del mod">
          <ac:chgData name="규원 정" userId="5d65eb822ec59134" providerId="LiveId" clId="{451AC8FF-5155-4A49-B107-AE8264DDA05B}" dt="2024-04-02T01:10:19.120" v="860"/>
          <ac:grpSpMkLst>
            <pc:docMk/>
            <pc:sldMk cId="0" sldId="265"/>
            <ac:grpSpMk id="538" creationId="{BB114E9D-CF2A-BF89-20F6-64C5B94E657A}"/>
          </ac:grpSpMkLst>
        </pc:grpChg>
        <pc:grpChg chg="mod">
          <ac:chgData name="규원 정" userId="5d65eb822ec59134" providerId="LiveId" clId="{451AC8FF-5155-4A49-B107-AE8264DDA05B}" dt="2024-04-02T01:09:09.871" v="819"/>
          <ac:grpSpMkLst>
            <pc:docMk/>
            <pc:sldMk cId="0" sldId="265"/>
            <ac:grpSpMk id="542" creationId="{FD72B214-553E-7F59-29B0-5273ED872FA8}"/>
          </ac:grpSpMkLst>
        </pc:grpChg>
        <pc:grpChg chg="mod">
          <ac:chgData name="규원 정" userId="5d65eb822ec59134" providerId="LiveId" clId="{451AC8FF-5155-4A49-B107-AE8264DDA05B}" dt="2024-04-02T01:09:14.688" v="823"/>
          <ac:grpSpMkLst>
            <pc:docMk/>
            <pc:sldMk cId="0" sldId="265"/>
            <ac:grpSpMk id="545" creationId="{BD6B38AB-247B-8D4E-D85B-EA929BB75C7D}"/>
          </ac:grpSpMkLst>
        </pc:grpChg>
        <pc:grpChg chg="mod">
          <ac:chgData name="규원 정" userId="5d65eb822ec59134" providerId="LiveId" clId="{451AC8FF-5155-4A49-B107-AE8264DDA05B}" dt="2024-04-02T01:09:18.475" v="828"/>
          <ac:grpSpMkLst>
            <pc:docMk/>
            <pc:sldMk cId="0" sldId="265"/>
            <ac:grpSpMk id="548" creationId="{3EA743FD-C765-F740-6458-FDFD03FE1176}"/>
          </ac:grpSpMkLst>
        </pc:grpChg>
        <pc:grpChg chg="mod">
          <ac:chgData name="규원 정" userId="5d65eb822ec59134" providerId="LiveId" clId="{451AC8FF-5155-4A49-B107-AE8264DDA05B}" dt="2024-04-02T01:09:28.385" v="836"/>
          <ac:grpSpMkLst>
            <pc:docMk/>
            <pc:sldMk cId="0" sldId="265"/>
            <ac:grpSpMk id="551" creationId="{8BC9147C-CF0F-8C74-7A3F-1B28FBD4204E}"/>
          </ac:grpSpMkLst>
        </pc:grpChg>
        <pc:grpChg chg="mod">
          <ac:chgData name="규원 정" userId="5d65eb822ec59134" providerId="LiveId" clId="{451AC8FF-5155-4A49-B107-AE8264DDA05B}" dt="2024-04-02T01:09:32.837" v="844"/>
          <ac:grpSpMkLst>
            <pc:docMk/>
            <pc:sldMk cId="0" sldId="265"/>
            <ac:grpSpMk id="556" creationId="{C9426A58-7BA5-7DE2-A262-A43227E926A4}"/>
          </ac:grpSpMkLst>
        </pc:grpChg>
        <pc:picChg chg="mod ord">
          <ac:chgData name="규원 정" userId="5d65eb822ec59134" providerId="LiveId" clId="{451AC8FF-5155-4A49-B107-AE8264DDA05B}" dt="2024-04-02T00:11:33.482" v="23" actId="1076"/>
          <ac:picMkLst>
            <pc:docMk/>
            <pc:sldMk cId="0" sldId="265"/>
            <ac:picMk id="3" creationId="{FA462900-F6BC-45D2-7ACE-C4B5F6149531}"/>
          </ac:picMkLst>
        </pc:picChg>
        <pc:picChg chg="mod ord">
          <ac:chgData name="규원 정" userId="5d65eb822ec59134" providerId="LiveId" clId="{451AC8FF-5155-4A49-B107-AE8264DDA05B}" dt="2024-04-02T00:11:44.454" v="27" actId="1076"/>
          <ac:picMkLst>
            <pc:docMk/>
            <pc:sldMk cId="0" sldId="265"/>
            <ac:picMk id="5" creationId="{1EAE6F9B-35FF-AF48-B2D4-03BCA70266D3}"/>
          </ac:picMkLst>
        </pc:picChg>
        <pc:picChg chg="mod ord">
          <ac:chgData name="규원 정" userId="5d65eb822ec59134" providerId="LiveId" clId="{451AC8FF-5155-4A49-B107-AE8264DDA05B}" dt="2024-04-02T00:11:48.219" v="28" actId="1076"/>
          <ac:picMkLst>
            <pc:docMk/>
            <pc:sldMk cId="0" sldId="265"/>
            <ac:picMk id="7" creationId="{6B507B64-818F-BAE2-3811-646232F4ADFC}"/>
          </ac:picMkLst>
        </pc:picChg>
        <pc:picChg chg="mod ord">
          <ac:chgData name="규원 정" userId="5d65eb822ec59134" providerId="LiveId" clId="{451AC8FF-5155-4A49-B107-AE8264DDA05B}" dt="2024-04-02T00:11:54.415" v="30" actId="1076"/>
          <ac:picMkLst>
            <pc:docMk/>
            <pc:sldMk cId="0" sldId="265"/>
            <ac:picMk id="9" creationId="{B3186CC7-7FD6-A2FA-6803-3C855E702454}"/>
          </ac:picMkLst>
        </pc:picChg>
        <pc:picChg chg="mod ord">
          <ac:chgData name="규원 정" userId="5d65eb822ec59134" providerId="LiveId" clId="{451AC8FF-5155-4A49-B107-AE8264DDA05B}" dt="2024-04-02T00:11:51.271" v="29" actId="1076"/>
          <ac:picMkLst>
            <pc:docMk/>
            <pc:sldMk cId="0" sldId="265"/>
            <ac:picMk id="13" creationId="{6F47A85C-2FC8-F43C-2B09-982B295C30D9}"/>
          </ac:picMkLst>
        </pc:picChg>
        <pc:inkChg chg="add del">
          <ac:chgData name="규원 정" userId="5d65eb822ec59134" providerId="LiveId" clId="{451AC8FF-5155-4A49-B107-AE8264DDA05B}" dt="2024-04-02T01:04:43.061" v="707" actId="9405"/>
          <ac:inkMkLst>
            <pc:docMk/>
            <pc:sldMk cId="0" sldId="265"/>
            <ac:inkMk id="2" creationId="{C4052D88-2BD5-CC48-3544-A93194D6D020}"/>
          </ac:inkMkLst>
        </pc:inkChg>
        <pc:inkChg chg="add del">
          <ac:chgData name="규원 정" userId="5d65eb822ec59134" providerId="LiveId" clId="{451AC8FF-5155-4A49-B107-AE8264DDA05B}" dt="2024-04-02T01:04:42.372" v="706" actId="9405"/>
          <ac:inkMkLst>
            <pc:docMk/>
            <pc:sldMk cId="0" sldId="265"/>
            <ac:inkMk id="4" creationId="{9E5F694C-F5B0-E1F3-6CB9-5F81B09EA7C2}"/>
          </ac:inkMkLst>
        </pc:inkChg>
        <pc:inkChg chg="add del">
          <ac:chgData name="규원 정" userId="5d65eb822ec59134" providerId="LiveId" clId="{451AC8FF-5155-4A49-B107-AE8264DDA05B}" dt="2024-04-02T01:04:41.876" v="705" actId="9405"/>
          <ac:inkMkLst>
            <pc:docMk/>
            <pc:sldMk cId="0" sldId="265"/>
            <ac:inkMk id="6" creationId="{060AD55E-34F6-579F-8974-F21824F29C1D}"/>
          </ac:inkMkLst>
        </pc:inkChg>
        <pc:inkChg chg="add del">
          <ac:chgData name="규원 정" userId="5d65eb822ec59134" providerId="LiveId" clId="{451AC8FF-5155-4A49-B107-AE8264DDA05B}" dt="2024-04-02T01:04:40.806" v="702" actId="9405"/>
          <ac:inkMkLst>
            <pc:docMk/>
            <pc:sldMk cId="0" sldId="265"/>
            <ac:inkMk id="8" creationId="{7F01A511-E69B-0A0D-7810-8A37E678579C}"/>
          </ac:inkMkLst>
        </pc:inkChg>
        <pc:inkChg chg="add del">
          <ac:chgData name="규원 정" userId="5d65eb822ec59134" providerId="LiveId" clId="{451AC8FF-5155-4A49-B107-AE8264DDA05B}" dt="2024-04-02T01:04:40.371" v="701" actId="9405"/>
          <ac:inkMkLst>
            <pc:docMk/>
            <pc:sldMk cId="0" sldId="265"/>
            <ac:inkMk id="10" creationId="{86DB712A-0D66-64FD-21FE-3ED09359EBBB}"/>
          </ac:inkMkLst>
        </pc:inkChg>
        <pc:inkChg chg="add del">
          <ac:chgData name="규원 정" userId="5d65eb822ec59134" providerId="LiveId" clId="{451AC8FF-5155-4A49-B107-AE8264DDA05B}" dt="2024-04-02T01:04:39.942" v="700" actId="9405"/>
          <ac:inkMkLst>
            <pc:docMk/>
            <pc:sldMk cId="0" sldId="265"/>
            <ac:inkMk id="11" creationId="{91EBB377-51E4-78B0-E827-7DDA8B05CE6F}"/>
          </ac:inkMkLst>
        </pc:inkChg>
        <pc:inkChg chg="add del">
          <ac:chgData name="규원 정" userId="5d65eb822ec59134" providerId="LiveId" clId="{451AC8FF-5155-4A49-B107-AE8264DDA05B}" dt="2024-04-02T01:04:39.540" v="699" actId="9405"/>
          <ac:inkMkLst>
            <pc:docMk/>
            <pc:sldMk cId="0" sldId="265"/>
            <ac:inkMk id="12" creationId="{18DD35D2-BC68-54AE-587D-6AA4F7A33441}"/>
          </ac:inkMkLst>
        </pc:inkChg>
        <pc:inkChg chg="add del">
          <ac:chgData name="규원 정" userId="5d65eb822ec59134" providerId="LiveId" clId="{451AC8FF-5155-4A49-B107-AE8264DDA05B}" dt="2024-04-02T01:04:39.230" v="698" actId="9405"/>
          <ac:inkMkLst>
            <pc:docMk/>
            <pc:sldMk cId="0" sldId="265"/>
            <ac:inkMk id="14" creationId="{B3D80754-F117-1FE7-5CE4-C44BD92B4C5A}"/>
          </ac:inkMkLst>
        </pc:inkChg>
        <pc:inkChg chg="add del">
          <ac:chgData name="규원 정" userId="5d65eb822ec59134" providerId="LiveId" clId="{451AC8FF-5155-4A49-B107-AE8264DDA05B}" dt="2024-04-02T01:04:41.323" v="704" actId="9405"/>
          <ac:inkMkLst>
            <pc:docMk/>
            <pc:sldMk cId="0" sldId="265"/>
            <ac:inkMk id="15" creationId="{8130EBB6-46BD-5182-B98B-7390F11410FD}"/>
          </ac:inkMkLst>
        </pc:inkChg>
        <pc:inkChg chg="add del">
          <ac:chgData name="규원 정" userId="5d65eb822ec59134" providerId="LiveId" clId="{451AC8FF-5155-4A49-B107-AE8264DDA05B}" dt="2024-04-02T01:05:29.831" v="725" actId="9405"/>
          <ac:inkMkLst>
            <pc:docMk/>
            <pc:sldMk cId="0" sldId="265"/>
            <ac:inkMk id="16" creationId="{FED505D3-E184-FEDC-0604-614C63EE98F6}"/>
          </ac:inkMkLst>
        </pc:inkChg>
        <pc:inkChg chg="add del">
          <ac:chgData name="규원 정" userId="5d65eb822ec59134" providerId="LiveId" clId="{451AC8FF-5155-4A49-B107-AE8264DDA05B}" dt="2024-04-02T01:05:11.834" v="714" actId="9405"/>
          <ac:inkMkLst>
            <pc:docMk/>
            <pc:sldMk cId="0" sldId="265"/>
            <ac:inkMk id="17" creationId="{EE860E61-ED8D-4322-B69C-E2BBE7D6BF90}"/>
          </ac:inkMkLst>
        </pc:inkChg>
        <pc:inkChg chg="add del">
          <ac:chgData name="규원 정" userId="5d65eb822ec59134" providerId="LiveId" clId="{451AC8FF-5155-4A49-B107-AE8264DDA05B}" dt="2024-04-02T01:05:11.313" v="713" actId="9405"/>
          <ac:inkMkLst>
            <pc:docMk/>
            <pc:sldMk cId="0" sldId="265"/>
            <ac:inkMk id="18" creationId="{8243C38C-417C-460E-B650-EB41E8DF35B7}"/>
          </ac:inkMkLst>
        </pc:inkChg>
        <pc:inkChg chg="add del">
          <ac:chgData name="규원 정" userId="5d65eb822ec59134" providerId="LiveId" clId="{451AC8FF-5155-4A49-B107-AE8264DDA05B}" dt="2024-04-02T01:05:11.117" v="712" actId="9405"/>
          <ac:inkMkLst>
            <pc:docMk/>
            <pc:sldMk cId="0" sldId="265"/>
            <ac:inkMk id="19" creationId="{2FE04908-BA51-BD97-6744-B9E0467E2895}"/>
          </ac:inkMkLst>
        </pc:inkChg>
        <pc:inkChg chg="add del mod">
          <ac:chgData name="규원 정" userId="5d65eb822ec59134" providerId="LiveId" clId="{451AC8FF-5155-4A49-B107-AE8264DDA05B}" dt="2024-04-02T01:05:24.636" v="722" actId="9405"/>
          <ac:inkMkLst>
            <pc:docMk/>
            <pc:sldMk cId="0" sldId="265"/>
            <ac:inkMk id="20" creationId="{5A6F5A5F-1D2E-F34A-A010-46C6AA702842}"/>
          </ac:inkMkLst>
        </pc:inkChg>
        <pc:inkChg chg="add del mod">
          <ac:chgData name="규원 정" userId="5d65eb822ec59134" providerId="LiveId" clId="{451AC8FF-5155-4A49-B107-AE8264DDA05B}" dt="2024-04-02T01:05:24.204" v="721" actId="9405"/>
          <ac:inkMkLst>
            <pc:docMk/>
            <pc:sldMk cId="0" sldId="265"/>
            <ac:inkMk id="21" creationId="{2357F2CF-726D-FBCE-239C-826D372B8065}"/>
          </ac:inkMkLst>
        </pc:inkChg>
        <pc:inkChg chg="add del mod">
          <ac:chgData name="규원 정" userId="5d65eb822ec59134" providerId="LiveId" clId="{451AC8FF-5155-4A49-B107-AE8264DDA05B}" dt="2024-04-02T01:05:23.984" v="720"/>
          <ac:inkMkLst>
            <pc:docMk/>
            <pc:sldMk cId="0" sldId="265"/>
            <ac:inkMk id="22" creationId="{A32A2D54-862C-F7EB-FA58-F35555AD5660}"/>
          </ac:inkMkLst>
        </pc:inkChg>
        <pc:inkChg chg="add del">
          <ac:chgData name="규원 정" userId="5d65eb822ec59134" providerId="LiveId" clId="{451AC8FF-5155-4A49-B107-AE8264DDA05B}" dt="2024-04-02T01:05:29.632" v="724" actId="9405"/>
          <ac:inkMkLst>
            <pc:docMk/>
            <pc:sldMk cId="0" sldId="265"/>
            <ac:inkMk id="24" creationId="{26934078-CA44-997C-B541-77B1B2758FC3}"/>
          </ac:inkMkLst>
        </pc:inkChg>
        <pc:inkChg chg="add del mod">
          <ac:chgData name="규원 정" userId="5d65eb822ec59134" providerId="LiveId" clId="{451AC8FF-5155-4A49-B107-AE8264DDA05B}" dt="2024-04-02T01:05:54.626" v="755" actId="9405"/>
          <ac:inkMkLst>
            <pc:docMk/>
            <pc:sldMk cId="0" sldId="265"/>
            <ac:inkMk id="25" creationId="{EAD65697-F312-29EC-2022-2B36D29C39C2}"/>
          </ac:inkMkLst>
        </pc:inkChg>
        <pc:inkChg chg="add del mod">
          <ac:chgData name="규원 정" userId="5d65eb822ec59134" providerId="LiveId" clId="{451AC8FF-5155-4A49-B107-AE8264DDA05B}" dt="2024-04-02T01:05:34.706" v="732"/>
          <ac:inkMkLst>
            <pc:docMk/>
            <pc:sldMk cId="0" sldId="265"/>
            <ac:inkMk id="26" creationId="{34AB705A-CD89-D32F-558B-77BAF7BF35EF}"/>
          </ac:inkMkLst>
        </pc:inkChg>
        <pc:inkChg chg="add del">
          <ac:chgData name="규원 정" userId="5d65eb822ec59134" providerId="LiveId" clId="{451AC8FF-5155-4A49-B107-AE8264DDA05B}" dt="2024-04-02T01:05:34.409" v="729" actId="9405"/>
          <ac:inkMkLst>
            <pc:docMk/>
            <pc:sldMk cId="0" sldId="265"/>
            <ac:inkMk id="27" creationId="{5311BAA8-D1FB-E1F8-5FAA-3B526D5E6AF6}"/>
          </ac:inkMkLst>
        </pc:inkChg>
        <pc:inkChg chg="add del mod">
          <ac:chgData name="규원 정" userId="5d65eb822ec59134" providerId="LiveId" clId="{451AC8FF-5155-4A49-B107-AE8264DDA05B}" dt="2024-04-02T01:05:54.589" v="754" actId="9405"/>
          <ac:inkMkLst>
            <pc:docMk/>
            <pc:sldMk cId="0" sldId="265"/>
            <ac:inkMk id="29" creationId="{3FA21517-49B9-B68F-7118-05E2CDF2B9AA}"/>
          </ac:inkMkLst>
        </pc:inkChg>
        <pc:inkChg chg="add del mod">
          <ac:chgData name="규원 정" userId="5d65eb822ec59134" providerId="LiveId" clId="{451AC8FF-5155-4A49-B107-AE8264DDA05B}" dt="2024-04-02T01:05:38.622" v="741"/>
          <ac:inkMkLst>
            <pc:docMk/>
            <pc:sldMk cId="0" sldId="265"/>
            <ac:inkMk id="32" creationId="{5A930617-B90F-D30D-F05A-F7D25913885B}"/>
          </ac:inkMkLst>
        </pc:inkChg>
        <pc:inkChg chg="add del">
          <ac:chgData name="규원 정" userId="5d65eb822ec59134" providerId="LiveId" clId="{451AC8FF-5155-4A49-B107-AE8264DDA05B}" dt="2024-04-02T01:05:38.228" v="738" actId="9405"/>
          <ac:inkMkLst>
            <pc:docMk/>
            <pc:sldMk cId="0" sldId="265"/>
            <ac:inkMk id="36" creationId="{5EFF7F2A-D25D-BCA8-3C47-7593ACD1BCE3}"/>
          </ac:inkMkLst>
        </pc:inkChg>
        <pc:inkChg chg="add del">
          <ac:chgData name="규원 정" userId="5d65eb822ec59134" providerId="LiveId" clId="{451AC8FF-5155-4A49-B107-AE8264DDA05B}" dt="2024-04-02T01:05:37.929" v="737" actId="9405"/>
          <ac:inkMkLst>
            <pc:docMk/>
            <pc:sldMk cId="0" sldId="265"/>
            <ac:inkMk id="37" creationId="{FA7E774C-482F-7A42-D012-FD3AB76675CE}"/>
          </ac:inkMkLst>
        </pc:inkChg>
        <pc:inkChg chg="add del">
          <ac:chgData name="규원 정" userId="5d65eb822ec59134" providerId="LiveId" clId="{451AC8FF-5155-4A49-B107-AE8264DDA05B}" dt="2024-04-02T01:05:41.765" v="743" actId="9405"/>
          <ac:inkMkLst>
            <pc:docMk/>
            <pc:sldMk cId="0" sldId="265"/>
            <ac:inkMk id="39" creationId="{1E726BA2-C890-D8F3-7032-3CB35E843390}"/>
          </ac:inkMkLst>
        </pc:inkChg>
        <pc:inkChg chg="add del">
          <ac:chgData name="규원 정" userId="5d65eb822ec59134" providerId="LiveId" clId="{451AC8FF-5155-4A49-B107-AE8264DDA05B}" dt="2024-04-02T01:05:54.556" v="753" actId="9405"/>
          <ac:inkMkLst>
            <pc:docMk/>
            <pc:sldMk cId="0" sldId="265"/>
            <ac:inkMk id="40" creationId="{74F7D59A-C638-9F2E-B559-CDA414E2FA4A}"/>
          </ac:inkMkLst>
        </pc:inkChg>
        <pc:inkChg chg="add del mod">
          <ac:chgData name="규원 정" userId="5d65eb822ec59134" providerId="LiveId" clId="{451AC8FF-5155-4A49-B107-AE8264DDA05B}" dt="2024-04-02T01:05:54.522" v="752" actId="9405"/>
          <ac:inkMkLst>
            <pc:docMk/>
            <pc:sldMk cId="0" sldId="265"/>
            <ac:inkMk id="41" creationId="{3ECB9E54-5C92-12CB-DD9C-6A26F24601A8}"/>
          </ac:inkMkLst>
        </pc:inkChg>
        <pc:inkChg chg="add del mod">
          <ac:chgData name="규원 정" userId="5d65eb822ec59134" providerId="LiveId" clId="{451AC8FF-5155-4A49-B107-AE8264DDA05B}" dt="2024-04-02T01:05:54.496" v="751"/>
          <ac:inkMkLst>
            <pc:docMk/>
            <pc:sldMk cId="0" sldId="265"/>
            <ac:inkMk id="42" creationId="{5C122ABE-0D7F-8FB1-6855-8385EE42E0FE}"/>
          </ac:inkMkLst>
        </pc:inkChg>
        <pc:inkChg chg="add del">
          <ac:chgData name="규원 정" userId="5d65eb822ec59134" providerId="LiveId" clId="{451AC8FF-5155-4A49-B107-AE8264DDA05B}" dt="2024-04-02T01:05:53.971" v="749" actId="9405"/>
          <ac:inkMkLst>
            <pc:docMk/>
            <pc:sldMk cId="0" sldId="265"/>
            <ac:inkMk id="54" creationId="{BCF8351D-8D43-4F86-EC76-4A08795F9303}"/>
          </ac:inkMkLst>
        </pc:inkChg>
        <pc:inkChg chg="add mod">
          <ac:chgData name="규원 정" userId="5d65eb822ec59134" providerId="LiveId" clId="{451AC8FF-5155-4A49-B107-AE8264DDA05B}" dt="2024-04-02T01:10:21.347" v="873"/>
          <ac:inkMkLst>
            <pc:docMk/>
            <pc:sldMk cId="0" sldId="265"/>
            <ac:inkMk id="55" creationId="{4E800DD4-A48A-0AF7-478F-06CA018AF833}"/>
          </ac:inkMkLst>
        </pc:inkChg>
        <pc:inkChg chg="add del mod">
          <ac:chgData name="규원 정" userId="5d65eb822ec59134" providerId="LiveId" clId="{451AC8FF-5155-4A49-B107-AE8264DDA05B}" dt="2024-04-02T01:10:24.595" v="875" actId="9405"/>
          <ac:inkMkLst>
            <pc:docMk/>
            <pc:sldMk cId="0" sldId="265"/>
            <ac:inkMk id="56" creationId="{3E7FD4ED-5E1F-09D7-BF6D-20898D7A951B}"/>
          </ac:inkMkLst>
        </pc:inkChg>
        <pc:inkChg chg="add del mod">
          <ac:chgData name="규원 정" userId="5d65eb822ec59134" providerId="LiveId" clId="{451AC8FF-5155-4A49-B107-AE8264DDA05B}" dt="2024-04-02T01:06:17.711" v="768" actId="9405"/>
          <ac:inkMkLst>
            <pc:docMk/>
            <pc:sldMk cId="0" sldId="265"/>
            <ac:inkMk id="57" creationId="{6EBAACB5-ADE7-F6F8-E8A5-25E21E0873BF}"/>
          </ac:inkMkLst>
        </pc:inkChg>
        <pc:inkChg chg="add del mod">
          <ac:chgData name="규원 정" userId="5d65eb822ec59134" providerId="LiveId" clId="{451AC8FF-5155-4A49-B107-AE8264DDA05B}" dt="2024-04-02T01:06:16.662" v="767" actId="9405"/>
          <ac:inkMkLst>
            <pc:docMk/>
            <pc:sldMk cId="0" sldId="265"/>
            <ac:inkMk id="58" creationId="{70E05E16-0484-6839-3117-E1127BA3F3E3}"/>
          </ac:inkMkLst>
        </pc:inkChg>
        <pc:inkChg chg="add del mod">
          <ac:chgData name="규원 정" userId="5d65eb822ec59134" providerId="LiveId" clId="{451AC8FF-5155-4A49-B107-AE8264DDA05B}" dt="2024-04-02T01:06:15.946" v="766"/>
          <ac:inkMkLst>
            <pc:docMk/>
            <pc:sldMk cId="0" sldId="265"/>
            <ac:inkMk id="59" creationId="{39797D03-D612-178B-EBE0-BB8D050BB8A3}"/>
          </ac:inkMkLst>
        </pc:inkChg>
        <pc:inkChg chg="add del mod">
          <ac:chgData name="규원 정" userId="5d65eb822ec59134" providerId="LiveId" clId="{451AC8FF-5155-4A49-B107-AE8264DDA05B}" dt="2024-04-02T01:10:21.347" v="873"/>
          <ac:inkMkLst>
            <pc:docMk/>
            <pc:sldMk cId="0" sldId="265"/>
            <ac:inkMk id="61" creationId="{F86FAF30-2DA3-097E-C49E-AEFC7545EEE1}"/>
          </ac:inkMkLst>
        </pc:inkChg>
        <pc:inkChg chg="add del mod">
          <ac:chgData name="규원 정" userId="5d65eb822ec59134" providerId="LiveId" clId="{451AC8FF-5155-4A49-B107-AE8264DDA05B}" dt="2024-04-02T01:10:21.143" v="871" actId="9405"/>
          <ac:inkMkLst>
            <pc:docMk/>
            <pc:sldMk cId="0" sldId="265"/>
            <ac:inkMk id="63" creationId="{1D6BA038-BB0D-B131-2ABA-AE12375F4518}"/>
          </ac:inkMkLst>
        </pc:inkChg>
        <pc:inkChg chg="add del mod">
          <ac:chgData name="규원 정" userId="5d65eb822ec59134" providerId="LiveId" clId="{451AC8FF-5155-4A49-B107-AE8264DDA05B}" dt="2024-04-02T01:10:20.952" v="870" actId="9405"/>
          <ac:inkMkLst>
            <pc:docMk/>
            <pc:sldMk cId="0" sldId="265"/>
            <ac:inkMk id="512" creationId="{8543AD73-6D3E-499A-C641-00C68DEADFA0}"/>
          </ac:inkMkLst>
        </pc:inkChg>
        <pc:inkChg chg="add del mod">
          <ac:chgData name="규원 정" userId="5d65eb822ec59134" providerId="LiveId" clId="{451AC8FF-5155-4A49-B107-AE8264DDA05B}" dt="2024-04-02T01:07:25.388" v="778" actId="9405"/>
          <ac:inkMkLst>
            <pc:docMk/>
            <pc:sldMk cId="0" sldId="265"/>
            <ac:inkMk id="513" creationId="{92BC78B5-5F51-CC77-BAB9-C5573548DE2C}"/>
          </ac:inkMkLst>
        </pc:inkChg>
        <pc:inkChg chg="add del mod">
          <ac:chgData name="규원 정" userId="5d65eb822ec59134" providerId="LiveId" clId="{451AC8FF-5155-4A49-B107-AE8264DDA05B}" dt="2024-04-02T01:07:24.768" v="777"/>
          <ac:inkMkLst>
            <pc:docMk/>
            <pc:sldMk cId="0" sldId="265"/>
            <ac:inkMk id="514" creationId="{998923AD-40A4-0BD3-77B7-AB3FAF665E00}"/>
          </ac:inkMkLst>
        </pc:inkChg>
        <pc:inkChg chg="add del mod">
          <ac:chgData name="규원 정" userId="5d65eb822ec59134" providerId="LiveId" clId="{451AC8FF-5155-4A49-B107-AE8264DDA05B}" dt="2024-04-02T01:10:20.757" v="869"/>
          <ac:inkMkLst>
            <pc:docMk/>
            <pc:sldMk cId="0" sldId="265"/>
            <ac:inkMk id="516" creationId="{B5028F34-8153-AE61-0338-F5F9FED3DFA9}"/>
          </ac:inkMkLst>
        </pc:inkChg>
        <pc:inkChg chg="add del">
          <ac:chgData name="규원 정" userId="5d65eb822ec59134" providerId="LiveId" clId="{451AC8FF-5155-4A49-B107-AE8264DDA05B}" dt="2024-04-02T01:07:28.067" v="781" actId="9405"/>
          <ac:inkMkLst>
            <pc:docMk/>
            <pc:sldMk cId="0" sldId="265"/>
            <ac:inkMk id="517" creationId="{A403FB5F-5BE9-F1B7-3278-BDD715021568}"/>
          </ac:inkMkLst>
        </pc:inkChg>
        <pc:inkChg chg="add del mod">
          <ac:chgData name="규원 정" userId="5d65eb822ec59134" providerId="LiveId" clId="{451AC8FF-5155-4A49-B107-AE8264DDA05B}" dt="2024-04-02T01:10:20.549" v="867"/>
          <ac:inkMkLst>
            <pc:docMk/>
            <pc:sldMk cId="0" sldId="265"/>
            <ac:inkMk id="520" creationId="{CA404A7F-5376-D559-DDBF-FB29F129CC2C}"/>
          </ac:inkMkLst>
        </pc:inkChg>
        <pc:inkChg chg="add del">
          <ac:chgData name="규원 정" userId="5d65eb822ec59134" providerId="LiveId" clId="{451AC8FF-5155-4A49-B107-AE8264DDA05B}" dt="2024-04-02T01:07:30.495" v="785" actId="9405"/>
          <ac:inkMkLst>
            <pc:docMk/>
            <pc:sldMk cId="0" sldId="265"/>
            <ac:inkMk id="521" creationId="{C2127DCB-F480-D8E3-3595-2DBE89AC6B69}"/>
          </ac:inkMkLst>
        </pc:inkChg>
        <pc:inkChg chg="add del mod">
          <ac:chgData name="규원 정" userId="5d65eb822ec59134" providerId="LiveId" clId="{451AC8FF-5155-4A49-B107-AE8264DDA05B}" dt="2024-04-02T01:07:32.742" v="790"/>
          <ac:inkMkLst>
            <pc:docMk/>
            <pc:sldMk cId="0" sldId="265"/>
            <ac:inkMk id="523" creationId="{76AD324F-BA0A-A759-0716-8DAE2F0EE00C}"/>
          </ac:inkMkLst>
        </pc:inkChg>
        <pc:inkChg chg="add del mod">
          <ac:chgData name="규원 정" userId="5d65eb822ec59134" providerId="LiveId" clId="{451AC8FF-5155-4A49-B107-AE8264DDA05B}" dt="2024-04-02T01:07:34.169" v="794"/>
          <ac:inkMkLst>
            <pc:docMk/>
            <pc:sldMk cId="0" sldId="265"/>
            <ac:inkMk id="525" creationId="{20B8BE2E-D875-7D12-FC43-9A5413BB0A30}"/>
          </ac:inkMkLst>
        </pc:inkChg>
        <pc:inkChg chg="add del mod">
          <ac:chgData name="규원 정" userId="5d65eb822ec59134" providerId="LiveId" clId="{451AC8FF-5155-4A49-B107-AE8264DDA05B}" dt="2024-04-02T01:10:20.008" v="865"/>
          <ac:inkMkLst>
            <pc:docMk/>
            <pc:sldMk cId="0" sldId="265"/>
            <ac:inkMk id="527" creationId="{58A38824-80CA-1B1F-A171-6F622C7DA3B1}"/>
          </ac:inkMkLst>
        </pc:inkChg>
        <pc:inkChg chg="add del">
          <ac:chgData name="규원 정" userId="5d65eb822ec59134" providerId="LiveId" clId="{451AC8FF-5155-4A49-B107-AE8264DDA05B}" dt="2024-04-02T01:07:36.027" v="797" actId="9405"/>
          <ac:inkMkLst>
            <pc:docMk/>
            <pc:sldMk cId="0" sldId="265"/>
            <ac:inkMk id="528" creationId="{BD8ACC05-2382-221B-5D57-746C3EF79FA5}"/>
          </ac:inkMkLst>
        </pc:inkChg>
        <pc:inkChg chg="add del mod">
          <ac:chgData name="규원 정" userId="5d65eb822ec59134" providerId="LiveId" clId="{451AC8FF-5155-4A49-B107-AE8264DDA05B}" dt="2024-04-02T01:10:19.728" v="863"/>
          <ac:inkMkLst>
            <pc:docMk/>
            <pc:sldMk cId="0" sldId="265"/>
            <ac:inkMk id="530" creationId="{302DC1B3-77CB-B6CB-BB7A-48BCA34C6560}"/>
          </ac:inkMkLst>
        </pc:inkChg>
        <pc:inkChg chg="add del">
          <ac:chgData name="규원 정" userId="5d65eb822ec59134" providerId="LiveId" clId="{451AC8FF-5155-4A49-B107-AE8264DDA05B}" dt="2024-04-02T01:07:38.608" v="801" actId="9405"/>
          <ac:inkMkLst>
            <pc:docMk/>
            <pc:sldMk cId="0" sldId="265"/>
            <ac:inkMk id="531" creationId="{63F7B084-9D65-AF34-9AE8-8C2CFF92CBC4}"/>
          </ac:inkMkLst>
        </pc:inkChg>
        <pc:inkChg chg="add del mod">
          <ac:chgData name="규원 정" userId="5d65eb822ec59134" providerId="LiveId" clId="{451AC8FF-5155-4A49-B107-AE8264DDA05B}" dt="2024-04-02T01:10:19.409" v="861" actId="9405"/>
          <ac:inkMkLst>
            <pc:docMk/>
            <pc:sldMk cId="0" sldId="265"/>
            <ac:inkMk id="533" creationId="{7FB39929-130D-9930-2A2D-D8960D85A222}"/>
          </ac:inkMkLst>
        </pc:inkChg>
        <pc:inkChg chg="add del mod">
          <ac:chgData name="규원 정" userId="5d65eb822ec59134" providerId="LiveId" clId="{451AC8FF-5155-4A49-B107-AE8264DDA05B}" dt="2024-04-02T01:07:40.428" v="807"/>
          <ac:inkMkLst>
            <pc:docMk/>
            <pc:sldMk cId="0" sldId="265"/>
            <ac:inkMk id="534" creationId="{6FEFA8D9-0B35-EF4D-F3B6-3677701BB984}"/>
          </ac:inkMkLst>
        </pc:inkChg>
        <pc:inkChg chg="add del mod">
          <ac:chgData name="규원 정" userId="5d65eb822ec59134" providerId="LiveId" clId="{451AC8FF-5155-4A49-B107-AE8264DDA05B}" dt="2024-04-02T01:10:19.120" v="860"/>
          <ac:inkMkLst>
            <pc:docMk/>
            <pc:sldMk cId="0" sldId="265"/>
            <ac:inkMk id="536" creationId="{346895E5-9D99-BBCF-3530-57CE9011D193}"/>
          </ac:inkMkLst>
        </pc:inkChg>
        <pc:inkChg chg="add del">
          <ac:chgData name="규원 정" userId="5d65eb822ec59134" providerId="LiveId" clId="{451AC8FF-5155-4A49-B107-AE8264DDA05B}" dt="2024-04-02T01:07:42.519" v="810" actId="9405"/>
          <ac:inkMkLst>
            <pc:docMk/>
            <pc:sldMk cId="0" sldId="265"/>
            <ac:inkMk id="537" creationId="{8268B48B-5044-1EBE-6467-EBB34905526C}"/>
          </ac:inkMkLst>
        </pc:inkChg>
        <pc:inkChg chg="add del mod">
          <ac:chgData name="규원 정" userId="5d65eb822ec59134" providerId="LiveId" clId="{451AC8FF-5155-4A49-B107-AE8264DDA05B}" dt="2024-04-02T01:09:09.871" v="819"/>
          <ac:inkMkLst>
            <pc:docMk/>
            <pc:sldMk cId="0" sldId="265"/>
            <ac:inkMk id="540" creationId="{F7582BD5-B31E-5F50-DFA7-E0B6DC72F349}"/>
          </ac:inkMkLst>
        </pc:inkChg>
        <pc:inkChg chg="add del">
          <ac:chgData name="규원 정" userId="5d65eb822ec59134" providerId="LiveId" clId="{451AC8FF-5155-4A49-B107-AE8264DDA05B}" dt="2024-04-02T01:07:44.307" v="814" actId="9405"/>
          <ac:inkMkLst>
            <pc:docMk/>
            <pc:sldMk cId="0" sldId="265"/>
            <ac:inkMk id="541" creationId="{544B8692-CB81-530C-E7BB-FEEE4F9A749C}"/>
          </ac:inkMkLst>
        </pc:inkChg>
        <pc:inkChg chg="add del">
          <ac:chgData name="규원 정" userId="5d65eb822ec59134" providerId="LiveId" clId="{451AC8FF-5155-4A49-B107-AE8264DDA05B}" dt="2024-04-02T01:07:46.073" v="817" actId="9405"/>
          <ac:inkMkLst>
            <pc:docMk/>
            <pc:sldMk cId="0" sldId="265"/>
            <ac:inkMk id="543" creationId="{24068C35-42FF-5053-2903-3E1D5F8E7BD6}"/>
          </ac:inkMkLst>
        </pc:inkChg>
        <pc:inkChg chg="add del mod">
          <ac:chgData name="규원 정" userId="5d65eb822ec59134" providerId="LiveId" clId="{451AC8FF-5155-4A49-B107-AE8264DDA05B}" dt="2024-04-02T01:09:14.688" v="823"/>
          <ac:inkMkLst>
            <pc:docMk/>
            <pc:sldMk cId="0" sldId="265"/>
            <ac:inkMk id="544" creationId="{2CBA48A0-8F8B-7B9C-07DF-8255E0E06036}"/>
          </ac:inkMkLst>
        </pc:inkChg>
        <pc:inkChg chg="add del mod">
          <ac:chgData name="규원 정" userId="5d65eb822ec59134" providerId="LiveId" clId="{451AC8FF-5155-4A49-B107-AE8264DDA05B}" dt="2024-04-02T01:09:19.680" v="829" actId="9405"/>
          <ac:inkMkLst>
            <pc:docMk/>
            <pc:sldMk cId="0" sldId="265"/>
            <ac:inkMk id="546" creationId="{58245D04-0E67-7E90-4A79-51C8AA95A646}"/>
          </ac:inkMkLst>
        </pc:inkChg>
        <pc:inkChg chg="add del mod">
          <ac:chgData name="규원 정" userId="5d65eb822ec59134" providerId="LiveId" clId="{451AC8FF-5155-4A49-B107-AE8264DDA05B}" dt="2024-04-02T01:09:18.475" v="828"/>
          <ac:inkMkLst>
            <pc:docMk/>
            <pc:sldMk cId="0" sldId="265"/>
            <ac:inkMk id="547" creationId="{CF41A744-CE30-9404-AD3E-EBB1894FC870}"/>
          </ac:inkMkLst>
        </pc:inkChg>
        <pc:inkChg chg="add del mod">
          <ac:chgData name="규원 정" userId="5d65eb822ec59134" providerId="LiveId" clId="{451AC8FF-5155-4A49-B107-AE8264DDA05B}" dt="2024-04-02T01:10:18.809" v="858" actId="9405"/>
          <ac:inkMkLst>
            <pc:docMk/>
            <pc:sldMk cId="0" sldId="265"/>
            <ac:inkMk id="549" creationId="{288A68A6-DF54-F376-EC96-A33B0F14EC71}"/>
          </ac:inkMkLst>
        </pc:inkChg>
        <pc:inkChg chg="add del mod">
          <ac:chgData name="규원 정" userId="5d65eb822ec59134" providerId="LiveId" clId="{451AC8FF-5155-4A49-B107-AE8264DDA05B}" dt="2024-04-02T01:09:28.385" v="836"/>
          <ac:inkMkLst>
            <pc:docMk/>
            <pc:sldMk cId="0" sldId="265"/>
            <ac:inkMk id="550" creationId="{F6B1BBE0-C451-B8B9-DF7E-E7A1ED1E1B56}"/>
          </ac:inkMkLst>
        </pc:inkChg>
        <pc:inkChg chg="add del">
          <ac:chgData name="규원 정" userId="5d65eb822ec59134" providerId="LiveId" clId="{451AC8FF-5155-4A49-B107-AE8264DDA05B}" dt="2024-04-02T01:09:27.293" v="834" actId="9405"/>
          <ac:inkMkLst>
            <pc:docMk/>
            <pc:sldMk cId="0" sldId="265"/>
            <ac:inkMk id="552" creationId="{5D3E6379-E4A4-9736-0B55-FD3D90E46BEA}"/>
          </ac:inkMkLst>
        </pc:inkChg>
        <pc:inkChg chg="add del">
          <ac:chgData name="규원 정" userId="5d65eb822ec59134" providerId="LiveId" clId="{451AC8FF-5155-4A49-B107-AE8264DDA05B}" dt="2024-04-02T01:09:30.034" v="838" actId="9405"/>
          <ac:inkMkLst>
            <pc:docMk/>
            <pc:sldMk cId="0" sldId="265"/>
            <ac:inkMk id="553" creationId="{6776AFF0-DE03-74C1-EEDC-039FF112F592}"/>
          </ac:inkMkLst>
        </pc:inkChg>
        <pc:inkChg chg="add del mod">
          <ac:chgData name="규원 정" userId="5d65eb822ec59134" providerId="LiveId" clId="{451AC8FF-5155-4A49-B107-AE8264DDA05B}" dt="2024-04-02T01:09:32.837" v="844"/>
          <ac:inkMkLst>
            <pc:docMk/>
            <pc:sldMk cId="0" sldId="265"/>
            <ac:inkMk id="554" creationId="{EF700870-7B4F-1263-9771-D5AC8948CDD5}"/>
          </ac:inkMkLst>
        </pc:inkChg>
        <pc:inkChg chg="add del">
          <ac:chgData name="규원 정" userId="5d65eb822ec59134" providerId="LiveId" clId="{451AC8FF-5155-4A49-B107-AE8264DDA05B}" dt="2024-04-02T01:09:31.932" v="841" actId="9405"/>
          <ac:inkMkLst>
            <pc:docMk/>
            <pc:sldMk cId="0" sldId="265"/>
            <ac:inkMk id="555" creationId="{3FC7E4A8-01A9-4CDF-5AA0-21E2FD295767}"/>
          </ac:inkMkLst>
        </pc:inkChg>
        <pc:cxnChg chg="add mod">
          <ac:chgData name="규원 정" userId="5d65eb822ec59134" providerId="LiveId" clId="{451AC8FF-5155-4A49-B107-AE8264DDA05B}" dt="2024-04-02T01:32:18.673" v="2067" actId="1582"/>
          <ac:cxnSpMkLst>
            <pc:docMk/>
            <pc:sldMk cId="0" sldId="265"/>
            <ac:cxnSpMk id="4" creationId="{D6CFB05F-E9C8-244E-794B-B600A068BF4E}"/>
          </ac:cxnSpMkLst>
        </pc:cxnChg>
        <pc:cxnChg chg="add mod">
          <ac:chgData name="규원 정" userId="5d65eb822ec59134" providerId="LiveId" clId="{451AC8FF-5155-4A49-B107-AE8264DDA05B}" dt="2024-04-02T01:32:55.231" v="2071" actId="14100"/>
          <ac:cxnSpMkLst>
            <pc:docMk/>
            <pc:sldMk cId="0" sldId="265"/>
            <ac:cxnSpMk id="8" creationId="{BC05AAD7-7894-290F-48A9-A69A8B9C2C1D}"/>
          </ac:cxnSpMkLst>
        </pc:cxnChg>
        <pc:cxnChg chg="add del mod">
          <ac:chgData name="규원 정" userId="5d65eb822ec59134" providerId="LiveId" clId="{451AC8FF-5155-4A49-B107-AE8264DDA05B}" dt="2024-04-02T01:10:18.403" v="857" actId="11529"/>
          <ac:cxnSpMkLst>
            <pc:docMk/>
            <pc:sldMk cId="0" sldId="265"/>
            <ac:cxnSpMk id="558" creationId="{1301C8E3-73CA-DE57-B402-EEEB085556C3}"/>
          </ac:cxnSpMkLst>
        </pc:cxnChg>
        <pc:cxnChg chg="add mod">
          <ac:chgData name="규원 정" userId="5d65eb822ec59134" providerId="LiveId" clId="{451AC8FF-5155-4A49-B107-AE8264DDA05B}" dt="2024-04-02T01:10:42.373" v="878" actId="1582"/>
          <ac:cxnSpMkLst>
            <pc:docMk/>
            <pc:sldMk cId="0" sldId="265"/>
            <ac:cxnSpMk id="560" creationId="{BD12F292-9EB1-526A-C256-6C15F16B5FB9}"/>
          </ac:cxnSpMkLst>
        </pc:cxnChg>
        <pc:cxnChg chg="add mod">
          <ac:chgData name="규원 정" userId="5d65eb822ec59134" providerId="LiveId" clId="{451AC8FF-5155-4A49-B107-AE8264DDA05B}" dt="2024-04-02T01:33:00.225" v="2072" actId="14100"/>
          <ac:cxnSpMkLst>
            <pc:docMk/>
            <pc:sldMk cId="0" sldId="265"/>
            <ac:cxnSpMk id="562" creationId="{F66A38EF-7EDD-F3A8-B5D0-27BA693AA2EB}"/>
          </ac:cxnSpMkLst>
        </pc:cxnChg>
      </pc:sldChg>
      <pc:sldChg chg="modSp mod">
        <pc:chgData name="규원 정" userId="5d65eb822ec59134" providerId="LiveId" clId="{451AC8FF-5155-4A49-B107-AE8264DDA05B}" dt="2024-04-02T01:49:16.068" v="4018" actId="20577"/>
        <pc:sldMkLst>
          <pc:docMk/>
          <pc:sldMk cId="984047687" sldId="308"/>
        </pc:sldMkLst>
        <pc:spChg chg="mod">
          <ac:chgData name="규원 정" userId="5d65eb822ec59134" providerId="LiveId" clId="{451AC8FF-5155-4A49-B107-AE8264DDA05B}" dt="2024-04-02T01:48:49.290" v="4017" actId="255"/>
          <ac:spMkLst>
            <pc:docMk/>
            <pc:sldMk cId="984047687" sldId="308"/>
            <ac:spMk id="21" creationId="{F9FE8E2A-CFE9-7ACA-098E-2242314F4448}"/>
          </ac:spMkLst>
        </pc:spChg>
        <pc:spChg chg="mod">
          <ac:chgData name="규원 정" userId="5d65eb822ec59134" providerId="LiveId" clId="{451AC8FF-5155-4A49-B107-AE8264DDA05B}" dt="2024-04-02T01:49:16.068" v="4018" actId="20577"/>
          <ac:spMkLst>
            <pc:docMk/>
            <pc:sldMk cId="984047687" sldId="308"/>
            <ac:spMk id="24" creationId="{2FAAD2F8-9352-5874-B189-062394A5AB9D}"/>
          </ac:spMkLst>
        </pc:spChg>
        <pc:spChg chg="mod">
          <ac:chgData name="규원 정" userId="5d65eb822ec59134" providerId="LiveId" clId="{451AC8FF-5155-4A49-B107-AE8264DDA05B}" dt="2024-04-02T01:47:57.622" v="4001" actId="20577"/>
          <ac:spMkLst>
            <pc:docMk/>
            <pc:sldMk cId="984047687" sldId="308"/>
            <ac:spMk id="28" creationId="{A947473B-38AF-A828-AFBC-9066E1AC069C}"/>
          </ac:spMkLst>
        </pc:spChg>
      </pc:sldChg>
      <pc:sldChg chg="addSp delSp modSp add del mod delAnim modAnim">
        <pc:chgData name="규원 정" userId="5d65eb822ec59134" providerId="LiveId" clId="{451AC8FF-5155-4A49-B107-AE8264DDA05B}" dt="2024-04-02T04:42:26.521" v="5470" actId="1076"/>
        <pc:sldMkLst>
          <pc:docMk/>
          <pc:sldMk cId="3874604691" sldId="321"/>
        </pc:sldMkLst>
        <pc:picChg chg="add del mod">
          <ac:chgData name="규원 정" userId="5d65eb822ec59134" providerId="LiveId" clId="{451AC8FF-5155-4A49-B107-AE8264DDA05B}" dt="2024-04-02T04:42:06.724" v="5467" actId="478"/>
          <ac:picMkLst>
            <pc:docMk/>
            <pc:sldMk cId="3874604691" sldId="321"/>
            <ac:picMk id="2" creationId="{912DB201-A624-8F54-4AB9-F2221388FE3D}"/>
          </ac:picMkLst>
        </pc:picChg>
        <pc:picChg chg="add mod">
          <ac:chgData name="규원 정" userId="5d65eb822ec59134" providerId="LiveId" clId="{451AC8FF-5155-4A49-B107-AE8264DDA05B}" dt="2024-04-02T04:42:26.521" v="5470" actId="1076"/>
          <ac:picMkLst>
            <pc:docMk/>
            <pc:sldMk cId="3874604691" sldId="321"/>
            <ac:picMk id="3" creationId="{D7B62496-41EF-81E6-72B3-1A7FB5E0C5C4}"/>
          </ac:picMkLst>
        </pc:picChg>
      </pc:sldChg>
      <pc:sldChg chg="modSp mod">
        <pc:chgData name="규원 정" userId="5d65eb822ec59134" providerId="LiveId" clId="{451AC8FF-5155-4A49-B107-AE8264DDA05B}" dt="2024-04-02T02:55:21.297" v="5457" actId="20577"/>
        <pc:sldMkLst>
          <pc:docMk/>
          <pc:sldMk cId="2922674978" sldId="323"/>
        </pc:sldMkLst>
        <pc:spChg chg="mod">
          <ac:chgData name="규원 정" userId="5d65eb822ec59134" providerId="LiveId" clId="{451AC8FF-5155-4A49-B107-AE8264DDA05B}" dt="2024-04-02T02:55:21.297" v="5457" actId="20577"/>
          <ac:spMkLst>
            <pc:docMk/>
            <pc:sldMk cId="2922674978" sldId="323"/>
            <ac:spMk id="5" creationId="{3A0DF586-8F08-B173-80EC-C00EB0B0601B}"/>
          </ac:spMkLst>
        </pc:spChg>
      </pc:sldChg>
      <pc:sldChg chg="addSp delSp modSp mod">
        <pc:chgData name="규원 정" userId="5d65eb822ec59134" providerId="LiveId" clId="{451AC8FF-5155-4A49-B107-AE8264DDA05B}" dt="2024-04-02T00:05:08.195" v="2" actId="167"/>
        <pc:sldMkLst>
          <pc:docMk/>
          <pc:sldMk cId="3745035576" sldId="351"/>
        </pc:sldMkLst>
        <pc:spChg chg="add mod ord">
          <ac:chgData name="규원 정" userId="5d65eb822ec59134" providerId="LiveId" clId="{451AC8FF-5155-4A49-B107-AE8264DDA05B}" dt="2024-04-02T00:05:08.195" v="2" actId="167"/>
          <ac:spMkLst>
            <pc:docMk/>
            <pc:sldMk cId="3745035576" sldId="351"/>
            <ac:spMk id="3" creationId="{195FD718-BAFE-E137-20D3-62E5ACA32F3B}"/>
          </ac:spMkLst>
        </pc:spChg>
        <pc:spChg chg="del">
          <ac:chgData name="규원 정" userId="5d65eb822ec59134" providerId="LiveId" clId="{451AC8FF-5155-4A49-B107-AE8264DDA05B}" dt="2024-04-02T00:05:00.240" v="0" actId="478"/>
          <ac:spMkLst>
            <pc:docMk/>
            <pc:sldMk cId="3745035576" sldId="351"/>
            <ac:spMk id="6" creationId="{E066D155-ECC5-1479-7A2E-B6E041EF4358}"/>
          </ac:spMkLst>
        </pc:spChg>
      </pc:sldChg>
      <pc:sldChg chg="addSp delSp modSp del mod modAnim">
        <pc:chgData name="규원 정" userId="5d65eb822ec59134" providerId="LiveId" clId="{451AC8FF-5155-4A49-B107-AE8264DDA05B}" dt="2024-04-02T02:48:25.412" v="5428" actId="2696"/>
        <pc:sldMkLst>
          <pc:docMk/>
          <pc:sldMk cId="2315544947" sldId="359"/>
        </pc:sldMkLst>
        <pc:spChg chg="add">
          <ac:chgData name="규원 정" userId="5d65eb822ec59134" providerId="LiveId" clId="{451AC8FF-5155-4A49-B107-AE8264DDA05B}" dt="2024-04-02T02:18:45.077" v="4204"/>
          <ac:spMkLst>
            <pc:docMk/>
            <pc:sldMk cId="2315544947" sldId="359"/>
            <ac:spMk id="2" creationId="{BD7A8995-6148-DE42-C511-0503FDDCE447}"/>
          </ac:spMkLst>
        </pc:spChg>
        <pc:spChg chg="del">
          <ac:chgData name="규원 정" userId="5d65eb822ec59134" providerId="LiveId" clId="{451AC8FF-5155-4A49-B107-AE8264DDA05B}" dt="2024-04-02T02:43:42.782" v="5337" actId="478"/>
          <ac:spMkLst>
            <pc:docMk/>
            <pc:sldMk cId="2315544947" sldId="359"/>
            <ac:spMk id="7" creationId="{13F26637-D8CD-88EF-F592-72048E9C1A15}"/>
          </ac:spMkLst>
        </pc:spChg>
        <pc:spChg chg="del">
          <ac:chgData name="규원 정" userId="5d65eb822ec59134" providerId="LiveId" clId="{451AC8FF-5155-4A49-B107-AE8264DDA05B}" dt="2024-04-02T02:43:40.191" v="5336" actId="478"/>
          <ac:spMkLst>
            <pc:docMk/>
            <pc:sldMk cId="2315544947" sldId="359"/>
            <ac:spMk id="8" creationId="{FFC31180-283C-0370-0D55-79BDCA64B78A}"/>
          </ac:spMkLst>
        </pc:spChg>
        <pc:spChg chg="add del mod">
          <ac:chgData name="규원 정" userId="5d65eb822ec59134" providerId="LiveId" clId="{451AC8FF-5155-4A49-B107-AE8264DDA05B}" dt="2024-04-02T02:43:47.116" v="5338" actId="478"/>
          <ac:spMkLst>
            <pc:docMk/>
            <pc:sldMk cId="2315544947" sldId="359"/>
            <ac:spMk id="9" creationId="{226B8A51-46EA-B073-BE7C-7A11D56AD91A}"/>
          </ac:spMkLst>
        </pc:spChg>
        <pc:spChg chg="add">
          <ac:chgData name="규원 정" userId="5d65eb822ec59134" providerId="LiveId" clId="{451AC8FF-5155-4A49-B107-AE8264DDA05B}" dt="2024-04-02T02:18:45.077" v="4204"/>
          <ac:spMkLst>
            <pc:docMk/>
            <pc:sldMk cId="2315544947" sldId="359"/>
            <ac:spMk id="10" creationId="{8EECC17A-040D-ABF3-0350-4555F92A5908}"/>
          </ac:spMkLst>
        </pc:spChg>
        <pc:spChg chg="add">
          <ac:chgData name="규원 정" userId="5d65eb822ec59134" providerId="LiveId" clId="{451AC8FF-5155-4A49-B107-AE8264DDA05B}" dt="2024-04-02T02:18:54.078" v="4206"/>
          <ac:spMkLst>
            <pc:docMk/>
            <pc:sldMk cId="2315544947" sldId="359"/>
            <ac:spMk id="11" creationId="{B2C89C43-8BB3-4964-D321-7FFC78FBD25F}"/>
          </ac:spMkLst>
        </pc:spChg>
        <pc:spChg chg="add">
          <ac:chgData name="규원 정" userId="5d65eb822ec59134" providerId="LiveId" clId="{451AC8FF-5155-4A49-B107-AE8264DDA05B}" dt="2024-04-02T02:18:54.078" v="4206"/>
          <ac:spMkLst>
            <pc:docMk/>
            <pc:sldMk cId="2315544947" sldId="359"/>
            <ac:spMk id="12" creationId="{0C7B158B-80EC-A32E-C6F5-9E831102E3C5}"/>
          </ac:spMkLst>
        </pc:spChg>
        <pc:spChg chg="add">
          <ac:chgData name="규원 정" userId="5d65eb822ec59134" providerId="LiveId" clId="{451AC8FF-5155-4A49-B107-AE8264DDA05B}" dt="2024-04-02T02:24:14.732" v="4835"/>
          <ac:spMkLst>
            <pc:docMk/>
            <pc:sldMk cId="2315544947" sldId="359"/>
            <ac:spMk id="13" creationId="{384D32CD-6E85-C803-DA95-70B001BA7EDB}"/>
          </ac:spMkLst>
        </pc:spChg>
        <pc:spChg chg="add">
          <ac:chgData name="규원 정" userId="5d65eb822ec59134" providerId="LiveId" clId="{451AC8FF-5155-4A49-B107-AE8264DDA05B}" dt="2024-04-02T02:24:14.732" v="4835"/>
          <ac:spMkLst>
            <pc:docMk/>
            <pc:sldMk cId="2315544947" sldId="359"/>
            <ac:spMk id="14" creationId="{D36BEA5D-7760-4E11-1B26-F6E46A952CB3}"/>
          </ac:spMkLst>
        </pc:spChg>
        <pc:spChg chg="mod topLvl">
          <ac:chgData name="규원 정" userId="5d65eb822ec59134" providerId="LiveId" clId="{451AC8FF-5155-4A49-B107-AE8264DDA05B}" dt="2024-04-02T02:30:01.290" v="5178" actId="1076"/>
          <ac:spMkLst>
            <pc:docMk/>
            <pc:sldMk cId="2315544947" sldId="359"/>
            <ac:spMk id="16" creationId="{4CDB3307-363C-955C-F184-66599E95F73B}"/>
          </ac:spMkLst>
        </pc:spChg>
        <pc:spChg chg="mod topLvl">
          <ac:chgData name="규원 정" userId="5d65eb822ec59134" providerId="LiveId" clId="{451AC8FF-5155-4A49-B107-AE8264DDA05B}" dt="2024-04-02T02:44:09.734" v="5340" actId="20577"/>
          <ac:spMkLst>
            <pc:docMk/>
            <pc:sldMk cId="2315544947" sldId="359"/>
            <ac:spMk id="17" creationId="{7B77C63D-BE99-2DC7-E26B-B684831E9D68}"/>
          </ac:spMkLst>
        </pc:spChg>
        <pc:spChg chg="add del mod topLvl">
          <ac:chgData name="규원 정" userId="5d65eb822ec59134" providerId="LiveId" clId="{451AC8FF-5155-4A49-B107-AE8264DDA05B}" dt="2024-04-02T02:38:45.153" v="5335" actId="20577"/>
          <ac:spMkLst>
            <pc:docMk/>
            <pc:sldMk cId="2315544947" sldId="359"/>
            <ac:spMk id="18" creationId="{0F2BF86A-F277-F563-900A-B3CE8115700E}"/>
          </ac:spMkLst>
        </pc:spChg>
        <pc:spChg chg="mod">
          <ac:chgData name="규원 정" userId="5d65eb822ec59134" providerId="LiveId" clId="{451AC8FF-5155-4A49-B107-AE8264DDA05B}" dt="2024-04-02T02:27:16.833" v="5160" actId="20577"/>
          <ac:spMkLst>
            <pc:docMk/>
            <pc:sldMk cId="2315544947" sldId="359"/>
            <ac:spMk id="21" creationId="{884DAD7E-6CB1-3ECD-4E33-BF60CE3119CE}"/>
          </ac:spMkLst>
        </pc:spChg>
        <pc:spChg chg="add del mod">
          <ac:chgData name="규원 정" userId="5d65eb822ec59134" providerId="LiveId" clId="{451AC8FF-5155-4A49-B107-AE8264DDA05B}" dt="2024-04-02T02:35:06.251" v="5246" actId="20577"/>
          <ac:spMkLst>
            <pc:docMk/>
            <pc:sldMk cId="2315544947" sldId="359"/>
            <ac:spMk id="23" creationId="{84CD758D-D590-9B1D-1A0C-00C602C52B7E}"/>
          </ac:spMkLst>
        </pc:spChg>
        <pc:grpChg chg="add del mod">
          <ac:chgData name="규원 정" userId="5d65eb822ec59134" providerId="LiveId" clId="{451AC8FF-5155-4A49-B107-AE8264DDA05B}" dt="2024-04-02T01:43:06.858" v="3359" actId="165"/>
          <ac:grpSpMkLst>
            <pc:docMk/>
            <pc:sldMk cId="2315544947" sldId="359"/>
            <ac:grpSpMk id="19" creationId="{F5E423A8-0050-09B1-104B-E2A7242B8331}"/>
          </ac:grpSpMkLst>
        </pc:grpChg>
      </pc:sldChg>
      <pc:sldChg chg="addSp delSp modSp add mod">
        <pc:chgData name="규원 정" userId="5d65eb822ec59134" providerId="LiveId" clId="{451AC8FF-5155-4A49-B107-AE8264DDA05B}" dt="2024-04-02T02:55:00.768" v="5456" actId="20577"/>
        <pc:sldMkLst>
          <pc:docMk/>
          <pc:sldMk cId="0" sldId="377"/>
        </pc:sldMkLst>
        <pc:spChg chg="add del mod">
          <ac:chgData name="규원 정" userId="5d65eb822ec59134" providerId="LiveId" clId="{451AC8FF-5155-4A49-B107-AE8264DDA05B}" dt="2024-04-02T02:45:24.725" v="5343" actId="478"/>
          <ac:spMkLst>
            <pc:docMk/>
            <pc:sldMk cId="0" sldId="377"/>
            <ac:spMk id="3" creationId="{6DE6DE4F-3DB7-0ACD-E465-E11F69E1F1F7}"/>
          </ac:spMkLst>
        </pc:spChg>
        <pc:spChg chg="add mod">
          <ac:chgData name="규원 정" userId="5d65eb822ec59134" providerId="LiveId" clId="{451AC8FF-5155-4A49-B107-AE8264DDA05B}" dt="2024-04-02T02:55:00.768" v="5456" actId="20577"/>
          <ac:spMkLst>
            <pc:docMk/>
            <pc:sldMk cId="0" sldId="377"/>
            <ac:spMk id="4" creationId="{97AB683E-ACED-22F3-6485-849F462086EE}"/>
          </ac:spMkLst>
        </pc:spChg>
        <pc:spChg chg="del">
          <ac:chgData name="규원 정" userId="5d65eb822ec59134" providerId="LiveId" clId="{451AC8FF-5155-4A49-B107-AE8264DDA05B}" dt="2024-04-02T02:45:21.896" v="5342" actId="478"/>
          <ac:spMkLst>
            <pc:docMk/>
            <pc:sldMk cId="0" sldId="377"/>
            <ac:spMk id="519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3:19.280" v="5450" actId="164"/>
          <ac:spMkLst>
            <pc:docMk/>
            <pc:sldMk cId="0" sldId="377"/>
            <ac:spMk id="537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3:23.157" v="5452" actId="1076"/>
          <ac:spMkLst>
            <pc:docMk/>
            <pc:sldMk cId="0" sldId="377"/>
            <ac:spMk id="538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0:36.663" v="5443" actId="122"/>
          <ac:spMkLst>
            <pc:docMk/>
            <pc:sldMk cId="0" sldId="377"/>
            <ac:spMk id="539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3:06.975" v="5448" actId="164"/>
          <ac:spMkLst>
            <pc:docMk/>
            <pc:sldMk cId="0" sldId="377"/>
            <ac:spMk id="549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2:50.421" v="5446" actId="1076"/>
          <ac:spMkLst>
            <pc:docMk/>
            <pc:sldMk cId="0" sldId="377"/>
            <ac:spMk id="550" creationId="{00000000-0000-0000-0000-000000000000}"/>
          </ac:spMkLst>
        </pc:spChg>
        <pc:spChg chg="mod topLvl">
          <ac:chgData name="규원 정" userId="5d65eb822ec59134" providerId="LiveId" clId="{451AC8FF-5155-4A49-B107-AE8264DDA05B}" dt="2024-04-02T02:52:36.591" v="5444" actId="14100"/>
          <ac:spMkLst>
            <pc:docMk/>
            <pc:sldMk cId="0" sldId="377"/>
            <ac:spMk id="551" creationId="{00000000-0000-0000-0000-000000000000}"/>
          </ac:spMkLst>
        </pc:spChg>
        <pc:grpChg chg="add mod">
          <ac:chgData name="규원 정" userId="5d65eb822ec59134" providerId="LiveId" clId="{451AC8FF-5155-4A49-B107-AE8264DDA05B}" dt="2024-04-02T02:53:06.975" v="5448" actId="164"/>
          <ac:grpSpMkLst>
            <pc:docMk/>
            <pc:sldMk cId="0" sldId="377"/>
            <ac:grpSpMk id="5" creationId="{7E78C908-F466-F896-2270-9A90B8FB11AE}"/>
          </ac:grpSpMkLst>
        </pc:grpChg>
        <pc:grpChg chg="add mod">
          <ac:chgData name="규원 정" userId="5d65eb822ec59134" providerId="LiveId" clId="{451AC8FF-5155-4A49-B107-AE8264DDA05B}" dt="2024-04-02T02:53:19.280" v="5450" actId="164"/>
          <ac:grpSpMkLst>
            <pc:docMk/>
            <pc:sldMk cId="0" sldId="377"/>
            <ac:grpSpMk id="6" creationId="{16FB6FBA-3754-2075-BC35-D45F16C30332}"/>
          </ac:grpSpMkLst>
        </pc:grpChg>
        <pc:grpChg chg="add mod">
          <ac:chgData name="규원 정" userId="5d65eb822ec59134" providerId="LiveId" clId="{451AC8FF-5155-4A49-B107-AE8264DDA05B}" dt="2024-04-02T02:53:52.700" v="5454" actId="1076"/>
          <ac:grpSpMkLst>
            <pc:docMk/>
            <pc:sldMk cId="0" sldId="377"/>
            <ac:grpSpMk id="7" creationId="{B526C5FE-81DE-16DD-7314-78A39730053F}"/>
          </ac:grpSpMkLst>
        </pc:grpChg>
        <pc:grpChg chg="add mod">
          <ac:chgData name="규원 정" userId="5d65eb822ec59134" providerId="LiveId" clId="{451AC8FF-5155-4A49-B107-AE8264DDA05B}" dt="2024-04-02T02:53:57.755" v="5455" actId="1076"/>
          <ac:grpSpMkLst>
            <pc:docMk/>
            <pc:sldMk cId="0" sldId="377"/>
            <ac:grpSpMk id="8" creationId="{7E0A3538-E027-2028-9CF1-672AA215B109}"/>
          </ac:grpSpMkLst>
        </pc:grpChg>
        <pc:grpChg chg="del">
          <ac:chgData name="규원 정" userId="5d65eb822ec59134" providerId="LiveId" clId="{451AC8FF-5155-4A49-B107-AE8264DDA05B}" dt="2024-04-02T02:47:13.699" v="5395" actId="165"/>
          <ac:grpSpMkLst>
            <pc:docMk/>
            <pc:sldMk cId="0" sldId="377"/>
            <ac:grpSpMk id="536" creationId="{00000000-0000-0000-0000-000000000000}"/>
          </ac:grpSpMkLst>
        </pc:grpChg>
        <pc:grpChg chg="del">
          <ac:chgData name="규원 정" userId="5d65eb822ec59134" providerId="LiveId" clId="{451AC8FF-5155-4A49-B107-AE8264DDA05B}" dt="2024-04-02T02:49:15.014" v="5429" actId="478"/>
          <ac:grpSpMkLst>
            <pc:docMk/>
            <pc:sldMk cId="0" sldId="377"/>
            <ac:grpSpMk id="540" creationId="{00000000-0000-0000-0000-000000000000}"/>
          </ac:grpSpMkLst>
        </pc:grpChg>
        <pc:grpChg chg="del">
          <ac:chgData name="규원 정" userId="5d65eb822ec59134" providerId="LiveId" clId="{451AC8FF-5155-4A49-B107-AE8264DDA05B}" dt="2024-04-02T02:49:17.226" v="5430" actId="478"/>
          <ac:grpSpMkLst>
            <pc:docMk/>
            <pc:sldMk cId="0" sldId="377"/>
            <ac:grpSpMk id="544" creationId="{00000000-0000-0000-0000-000000000000}"/>
          </ac:grpSpMkLst>
        </pc:grpChg>
        <pc:grpChg chg="del mod">
          <ac:chgData name="규원 정" userId="5d65eb822ec59134" providerId="LiveId" clId="{451AC8FF-5155-4A49-B107-AE8264DDA05B}" dt="2024-04-02T02:46:55.563" v="5392" actId="165"/>
          <ac:grpSpMkLst>
            <pc:docMk/>
            <pc:sldMk cId="0" sldId="377"/>
            <ac:grpSpMk id="548" creationId="{00000000-0000-0000-0000-000000000000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&lt;`20~23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 </a:t>
            </a:r>
            <a:r>
              <a:rPr lang="en-US" altLang="ko-KR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1~3</a:t>
            </a:r>
            <a:r>
              <a:rPr lang="ko-KR" altLang="en-US" sz="1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월 공연건수 변화 추이</a:t>
            </a:r>
            <a:r>
              <a:rPr lang="en-US" altLang="ko-KR" sz="1400" dirty="0"/>
              <a:t>&gt;</a:t>
            </a:r>
            <a:endParaRPr lang="ko-KR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2020년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721</c:v>
                </c:pt>
                <c:pt idx="1">
                  <c:v>581</c:v>
                </c:pt>
                <c:pt idx="2">
                  <c:v>190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D3-4ACB-AFCC-EEE24DBE60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2021년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313</c:v>
                </c:pt>
                <c:pt idx="1">
                  <c:v>423</c:v>
                </c:pt>
                <c:pt idx="2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D3-4ACB-AFCC-EEE24DBE60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2022년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701</c:v>
                </c:pt>
                <c:pt idx="1">
                  <c:v>787</c:v>
                </c:pt>
                <c:pt idx="2">
                  <c:v>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D3-4ACB-AFCC-EEE24DBE60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2023년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3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762</c:v>
                </c:pt>
                <c:pt idx="1">
                  <c:v>989</c:v>
                </c:pt>
                <c:pt idx="2">
                  <c:v>1330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D3-4ACB-AFCC-EEE24DBE60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132036096"/>
        <c:axId val="132037632"/>
      </c:barChart>
      <c:catAx>
        <c:axId val="132036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2037632"/>
        <c:crosses val="autoZero"/>
        <c:auto val="1"/>
        <c:lblAlgn val="ctr"/>
        <c:lblOffset val="100"/>
        <c:noMultiLvlLbl val="0"/>
      </c:catAx>
      <c:valAx>
        <c:axId val="132037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2036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1507904434131164"/>
          <c:y val="9.5593750000000005E-2"/>
          <c:w val="0.67050416297300586"/>
          <c:h val="6.01136811023621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2019~2023</a:t>
            </a:r>
            <a:r>
              <a:rPr 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년 문화예술 및 스포츠 관람횟수 </a:t>
            </a:r>
            <a:r>
              <a:rPr lang="en-US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(</a:t>
            </a:r>
            <a:r>
              <a:rPr lang="ko-KR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단위 </a:t>
            </a:r>
            <a:r>
              <a:rPr lang="en-US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</a:t>
            </a:r>
            <a:r>
              <a:rPr lang="en-US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)</a:t>
            </a:r>
          </a:p>
        </c:rich>
      </c:tx>
      <c:layout>
        <c:manualLayout>
          <c:xMode val="edge"/>
          <c:yMode val="edge"/>
          <c:x val="0.1443922276513854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2017</c:v>
                </c:pt>
                <c:pt idx="1">
                  <c:v>2019</c:v>
                </c:pt>
                <c:pt idx="2">
                  <c:v>2021</c:v>
                </c:pt>
                <c:pt idx="3">
                  <c:v>2023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8.4</c:v>
                </c:pt>
                <c:pt idx="2">
                  <c:v>4.5</c:v>
                </c:pt>
                <c:pt idx="3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82-4774-8774-D1140D895F8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30575360"/>
        <c:axId val="130578304"/>
      </c:lineChart>
      <c:catAx>
        <c:axId val="130575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578304"/>
        <c:crosses val="autoZero"/>
        <c:auto val="1"/>
        <c:lblAlgn val="ctr"/>
        <c:lblOffset val="100"/>
        <c:noMultiLvlLbl val="0"/>
      </c:catAx>
      <c:valAx>
        <c:axId val="130578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0575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B553EF-F55A-4FE3-9D4F-37571EE05BE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D340804-9CEE-4F9A-947D-748B1E24A90F}">
      <dgm:prSet phldrT="[텍스트]" custT="1"/>
      <dgm:spPr>
        <a:solidFill>
          <a:srgbClr val="6CB92F"/>
        </a:solidFill>
      </dgm:spPr>
      <dgm:t>
        <a:bodyPr/>
        <a:lstStyle/>
        <a:p>
          <a:pPr latinLnBrk="1"/>
          <a:r>
            <a: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문제점</a:t>
          </a:r>
        </a:p>
      </dgm:t>
    </dgm:pt>
    <dgm:pt modelId="{01556E6C-77AB-4C2E-B35E-BB892995F651}" type="parTrans" cxnId="{4658AB20-366B-470F-AECF-B17C1E5E9946}">
      <dgm:prSet/>
      <dgm:spPr/>
      <dgm:t>
        <a:bodyPr/>
        <a:lstStyle/>
        <a:p>
          <a:pPr latinLnBrk="1"/>
          <a:endParaRPr lang="ko-KR" altLang="en-US"/>
        </a:p>
      </dgm:t>
    </dgm:pt>
    <dgm:pt modelId="{47B6A54F-3028-44F8-A1EB-29854F165F5C}" type="sibTrans" cxnId="{4658AB20-366B-470F-AECF-B17C1E5E9946}">
      <dgm:prSet/>
      <dgm:spPr/>
      <dgm:t>
        <a:bodyPr/>
        <a:lstStyle/>
        <a:p>
          <a:pPr latinLnBrk="1"/>
          <a:endParaRPr lang="ko-KR" altLang="en-US"/>
        </a:p>
      </dgm:t>
    </dgm:pt>
    <dgm:pt modelId="{989A3A81-3185-45C5-8AD1-776B66BEBDB2}">
      <dgm:prSet phldrT="[텍스트]" custT="1"/>
      <dgm:spPr/>
      <dgm:t>
        <a:bodyPr/>
        <a:lstStyle/>
        <a:p>
          <a:pPr latinLnBrk="1"/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메인페이지가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실행될 때 데이터베이스의 정보를 </a:t>
          </a:r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가져와야하는데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만들어둔 </a:t>
          </a:r>
          <a:b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</a:br>
          <a:r>
            <a:rPr lang="en-US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controller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 실행되지 않음</a:t>
          </a:r>
        </a:p>
      </dgm:t>
    </dgm:pt>
    <dgm:pt modelId="{73D7E116-B203-41B2-824D-7DB8E509AD5A}" type="parTrans" cxnId="{BEFE907E-3E75-4DD4-A109-8E931C32BCA8}">
      <dgm:prSet/>
      <dgm:spPr/>
      <dgm:t>
        <a:bodyPr/>
        <a:lstStyle/>
        <a:p>
          <a:pPr latinLnBrk="1"/>
          <a:endParaRPr lang="ko-KR" altLang="en-US"/>
        </a:p>
      </dgm:t>
    </dgm:pt>
    <dgm:pt modelId="{711F064C-03C8-47F6-8728-45A278CBDA40}" type="sibTrans" cxnId="{BEFE907E-3E75-4DD4-A109-8E931C32BCA8}">
      <dgm:prSet/>
      <dgm:spPr/>
      <dgm:t>
        <a:bodyPr/>
        <a:lstStyle/>
        <a:p>
          <a:pPr latinLnBrk="1"/>
          <a:endParaRPr lang="ko-KR" altLang="en-US"/>
        </a:p>
      </dgm:t>
    </dgm:pt>
    <dgm:pt modelId="{355B879B-40DF-4B4C-B33D-A1BB71B39DF5}" type="pres">
      <dgm:prSet presAssocID="{A5B553EF-F55A-4FE3-9D4F-37571EE05BE7}" presName="linear" presStyleCnt="0">
        <dgm:presLayoutVars>
          <dgm:animLvl val="lvl"/>
          <dgm:resizeHandles val="exact"/>
        </dgm:presLayoutVars>
      </dgm:prSet>
      <dgm:spPr/>
    </dgm:pt>
    <dgm:pt modelId="{1C9361A2-5BBE-4BBF-B004-03FD38C9C649}" type="pres">
      <dgm:prSet presAssocID="{8D340804-9CEE-4F9A-947D-748B1E24A90F}" presName="parentText" presStyleLbl="node1" presStyleIdx="0" presStyleCnt="1" custScaleY="33738">
        <dgm:presLayoutVars>
          <dgm:chMax val="0"/>
          <dgm:bulletEnabled val="1"/>
        </dgm:presLayoutVars>
      </dgm:prSet>
      <dgm:spPr/>
    </dgm:pt>
    <dgm:pt modelId="{6B43F505-F3A6-4468-B987-251FB1F4BE17}" type="pres">
      <dgm:prSet presAssocID="{8D340804-9CEE-4F9A-947D-748B1E24A90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658AB20-366B-470F-AECF-B17C1E5E9946}" srcId="{A5B553EF-F55A-4FE3-9D4F-37571EE05BE7}" destId="{8D340804-9CEE-4F9A-947D-748B1E24A90F}" srcOrd="0" destOrd="0" parTransId="{01556E6C-77AB-4C2E-B35E-BB892995F651}" sibTransId="{47B6A54F-3028-44F8-A1EB-29854F165F5C}"/>
    <dgm:cxn modelId="{43055046-7332-487B-9F82-E73B89F36FE9}" type="presOf" srcId="{A5B553EF-F55A-4FE3-9D4F-37571EE05BE7}" destId="{355B879B-40DF-4B4C-B33D-A1BB71B39DF5}" srcOrd="0" destOrd="0" presId="urn:microsoft.com/office/officeart/2005/8/layout/vList2"/>
    <dgm:cxn modelId="{6D781F7C-B6F7-4353-A0D7-F40FA1D76805}" type="presOf" srcId="{8D340804-9CEE-4F9A-947D-748B1E24A90F}" destId="{1C9361A2-5BBE-4BBF-B004-03FD38C9C649}" srcOrd="0" destOrd="0" presId="urn:microsoft.com/office/officeart/2005/8/layout/vList2"/>
    <dgm:cxn modelId="{BEFE907E-3E75-4DD4-A109-8E931C32BCA8}" srcId="{8D340804-9CEE-4F9A-947D-748B1E24A90F}" destId="{989A3A81-3185-45C5-8AD1-776B66BEBDB2}" srcOrd="0" destOrd="0" parTransId="{73D7E116-B203-41B2-824D-7DB8E509AD5A}" sibTransId="{711F064C-03C8-47F6-8728-45A278CBDA40}"/>
    <dgm:cxn modelId="{366B6CD0-F5A4-4E9C-9656-A5B17E14A3B8}" type="presOf" srcId="{989A3A81-3185-45C5-8AD1-776B66BEBDB2}" destId="{6B43F505-F3A6-4468-B987-251FB1F4BE17}" srcOrd="0" destOrd="0" presId="urn:microsoft.com/office/officeart/2005/8/layout/vList2"/>
    <dgm:cxn modelId="{D1A7A022-E76D-4A34-8E95-03E9390D74EC}" type="presParOf" srcId="{355B879B-40DF-4B4C-B33D-A1BB71B39DF5}" destId="{1C9361A2-5BBE-4BBF-B004-03FD38C9C649}" srcOrd="0" destOrd="0" presId="urn:microsoft.com/office/officeart/2005/8/layout/vList2"/>
    <dgm:cxn modelId="{F1F3D967-A73C-4436-A4E2-3FE5E8104413}" type="presParOf" srcId="{355B879B-40DF-4B4C-B33D-A1BB71B39DF5}" destId="{6B43F505-F3A6-4468-B987-251FB1F4BE1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384A5A-E93F-4E8D-B590-9ADDD04A64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5C9D863-E8A8-41F7-9CCB-410E56B82ACD}">
      <dgm:prSet phldrT="[텍스트]" custT="1"/>
      <dgm:spPr/>
      <dgm:t>
        <a:bodyPr/>
        <a:lstStyle/>
        <a:p>
          <a:pPr latinLnBrk="1"/>
          <a:r>
            <a:rPr lang="en-US" altLang="ko-KR" sz="105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Frontcontroller</a:t>
          </a:r>
          <a:r>
            <a:rPr lang="ko-KR" altLang="en-US" sz="1050" dirty="0">
              <a:latin typeface="나눔스퀘어 네오 Regular" panose="020B0600000101010101" charset="-127"/>
              <a:ea typeface="나눔스퀘어 네오 Regular" panose="020B0600000101010101" charset="-127"/>
            </a:rPr>
            <a:t>에서 </a:t>
          </a:r>
          <a:r>
            <a:rPr lang="ko-KR" altLang="en-US" sz="105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메인페이지</a:t>
          </a:r>
          <a:r>
            <a:rPr lang="ko-KR" altLang="en-US" sz="1050" dirty="0">
              <a:latin typeface="나눔스퀘어 네오 Regular" panose="020B0600000101010101" charset="-127"/>
              <a:ea typeface="나눔스퀘어 네오 Regular" panose="020B0600000101010101" charset="-127"/>
            </a:rPr>
            <a:t> 및 신청페이지를 실행시킬 때 무조건 </a:t>
          </a:r>
          <a:r>
            <a:rPr lang="en-US" altLang="ko-KR" sz="1050" dirty="0">
              <a:latin typeface="나눔스퀘어 네오 Regular" panose="020B0600000101010101" charset="-127"/>
              <a:ea typeface="나눔스퀘어 네오 Regular" panose="020B0600000101010101" charset="-127"/>
            </a:rPr>
            <a:t>controller</a:t>
          </a:r>
          <a:r>
            <a:rPr lang="ko-KR" altLang="en-US" sz="1050" dirty="0">
              <a:latin typeface="나눔스퀘어 네오 Regular" panose="020B0600000101010101" charset="-127"/>
              <a:ea typeface="나눔스퀘어 네오 Regular" panose="020B0600000101010101" charset="-127"/>
            </a:rPr>
            <a:t>를 실행시키고 페이지 이동을 하도록 코드 추가</a:t>
          </a:r>
        </a:p>
      </dgm:t>
    </dgm:pt>
    <dgm:pt modelId="{7EED1D1B-1C08-4B11-9542-4AC3DC89B6D7}" type="sibTrans" cxnId="{78E7B549-2462-43D7-AE0A-BA45DAF58446}">
      <dgm:prSet/>
      <dgm:spPr/>
      <dgm:t>
        <a:bodyPr/>
        <a:lstStyle/>
        <a:p>
          <a:pPr latinLnBrk="1"/>
          <a:endParaRPr lang="ko-KR" altLang="en-US"/>
        </a:p>
      </dgm:t>
    </dgm:pt>
    <dgm:pt modelId="{A8241EEF-4FAE-4E84-8E74-0FBB59D51413}" type="parTrans" cxnId="{78E7B549-2462-43D7-AE0A-BA45DAF58446}">
      <dgm:prSet/>
      <dgm:spPr/>
      <dgm:t>
        <a:bodyPr/>
        <a:lstStyle/>
        <a:p>
          <a:pPr latinLnBrk="1"/>
          <a:endParaRPr lang="ko-KR" altLang="en-US"/>
        </a:p>
      </dgm:t>
    </dgm:pt>
    <dgm:pt modelId="{5CA09B72-23A1-4AE2-BA0D-2E3C8E9B2FE5}">
      <dgm:prSet phldrT="[텍스트]" custT="1"/>
      <dgm:spPr>
        <a:solidFill>
          <a:srgbClr val="6CB92F"/>
        </a:solidFill>
      </dgm:spPr>
      <dgm:t>
        <a:bodyPr/>
        <a:lstStyle/>
        <a:p>
          <a:pPr latinLnBrk="1"/>
          <a:r>
            <a: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해결방법</a:t>
          </a:r>
          <a:endParaRPr lang="en-US" altLang="ko-KR" sz="1600" dirty="0">
            <a:latin typeface="나눔스퀘어 네오 Bold" panose="00000800000000000000" pitchFamily="2" charset="-127"/>
            <a:ea typeface="나눔스퀘어 네오 Bold" panose="00000800000000000000" pitchFamily="2" charset="-127"/>
          </a:endParaRPr>
        </a:p>
      </dgm:t>
    </dgm:pt>
    <dgm:pt modelId="{285A73E5-6218-4704-A6EE-241F3E4022C9}" type="sibTrans" cxnId="{D88B0F7B-AECD-40B7-9674-4945E427F463}">
      <dgm:prSet/>
      <dgm:spPr/>
      <dgm:t>
        <a:bodyPr/>
        <a:lstStyle/>
        <a:p>
          <a:pPr latinLnBrk="1"/>
          <a:endParaRPr lang="ko-KR" altLang="en-US"/>
        </a:p>
      </dgm:t>
    </dgm:pt>
    <dgm:pt modelId="{80F77A58-9405-483C-B197-D78F122DA439}" type="parTrans" cxnId="{D88B0F7B-AECD-40B7-9674-4945E427F463}">
      <dgm:prSet/>
      <dgm:spPr/>
      <dgm:t>
        <a:bodyPr/>
        <a:lstStyle/>
        <a:p>
          <a:pPr latinLnBrk="1"/>
          <a:endParaRPr lang="ko-KR" altLang="en-US"/>
        </a:p>
      </dgm:t>
    </dgm:pt>
    <dgm:pt modelId="{8B5D0427-D126-4B59-9975-F047476B42F2}" type="pres">
      <dgm:prSet presAssocID="{E5384A5A-E93F-4E8D-B590-9ADDD04A647E}" presName="linear" presStyleCnt="0">
        <dgm:presLayoutVars>
          <dgm:animLvl val="lvl"/>
          <dgm:resizeHandles val="exact"/>
        </dgm:presLayoutVars>
      </dgm:prSet>
      <dgm:spPr/>
    </dgm:pt>
    <dgm:pt modelId="{8DDA5C66-CFCD-4A0F-B805-C734B33FBD90}" type="pres">
      <dgm:prSet presAssocID="{5CA09B72-23A1-4AE2-BA0D-2E3C8E9B2FE5}" presName="parentText" presStyleLbl="node1" presStyleIdx="0" presStyleCnt="1" custScaleX="97687" custScaleY="33790" custLinFactNeighborX="33967" custLinFactNeighborY="-8191">
        <dgm:presLayoutVars>
          <dgm:chMax val="0"/>
          <dgm:bulletEnabled val="1"/>
        </dgm:presLayoutVars>
      </dgm:prSet>
      <dgm:spPr/>
    </dgm:pt>
    <dgm:pt modelId="{FB6B3B11-15F9-44CE-8286-93398F7205EE}" type="pres">
      <dgm:prSet presAssocID="{5CA09B72-23A1-4AE2-BA0D-2E3C8E9B2FE5}" presName="childText" presStyleLbl="revTx" presStyleIdx="0" presStyleCnt="1" custScaleY="115476">
        <dgm:presLayoutVars>
          <dgm:bulletEnabled val="1"/>
        </dgm:presLayoutVars>
      </dgm:prSet>
      <dgm:spPr/>
    </dgm:pt>
  </dgm:ptLst>
  <dgm:cxnLst>
    <dgm:cxn modelId="{78E7B549-2462-43D7-AE0A-BA45DAF58446}" srcId="{5CA09B72-23A1-4AE2-BA0D-2E3C8E9B2FE5}" destId="{E5C9D863-E8A8-41F7-9CCB-410E56B82ACD}" srcOrd="0" destOrd="0" parTransId="{A8241EEF-4FAE-4E84-8E74-0FBB59D51413}" sibTransId="{7EED1D1B-1C08-4B11-9542-4AC3DC89B6D7}"/>
    <dgm:cxn modelId="{D88B0F7B-AECD-40B7-9674-4945E427F463}" srcId="{E5384A5A-E93F-4E8D-B590-9ADDD04A647E}" destId="{5CA09B72-23A1-4AE2-BA0D-2E3C8E9B2FE5}" srcOrd="0" destOrd="0" parTransId="{80F77A58-9405-483C-B197-D78F122DA439}" sibTransId="{285A73E5-6218-4704-A6EE-241F3E4022C9}"/>
    <dgm:cxn modelId="{DA88A0DF-0C64-430A-BACE-3BC949246C9D}" type="presOf" srcId="{E5384A5A-E93F-4E8D-B590-9ADDD04A647E}" destId="{8B5D0427-D126-4B59-9975-F047476B42F2}" srcOrd="0" destOrd="0" presId="urn:microsoft.com/office/officeart/2005/8/layout/vList2"/>
    <dgm:cxn modelId="{1D0D68E7-6D6D-4F1E-A985-4D8694FCBCE9}" type="presOf" srcId="{5CA09B72-23A1-4AE2-BA0D-2E3C8E9B2FE5}" destId="{8DDA5C66-CFCD-4A0F-B805-C734B33FBD90}" srcOrd="0" destOrd="0" presId="urn:microsoft.com/office/officeart/2005/8/layout/vList2"/>
    <dgm:cxn modelId="{FA4830F5-BA92-4366-A7AE-13AF29E7178A}" type="presOf" srcId="{E5C9D863-E8A8-41F7-9CCB-410E56B82ACD}" destId="{FB6B3B11-15F9-44CE-8286-93398F7205EE}" srcOrd="0" destOrd="0" presId="urn:microsoft.com/office/officeart/2005/8/layout/vList2"/>
    <dgm:cxn modelId="{E4E0D3BA-2ADC-4DA5-ABED-18A3F52796AF}" type="presParOf" srcId="{8B5D0427-D126-4B59-9975-F047476B42F2}" destId="{8DDA5C66-CFCD-4A0F-B805-C734B33FBD90}" srcOrd="0" destOrd="0" presId="urn:microsoft.com/office/officeart/2005/8/layout/vList2"/>
    <dgm:cxn modelId="{07285557-03CD-4484-B863-4B18320B3E0C}" type="presParOf" srcId="{8B5D0427-D126-4B59-9975-F047476B42F2}" destId="{FB6B3B11-15F9-44CE-8286-93398F7205E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B553EF-F55A-4FE3-9D4F-37571EE05BE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8D340804-9CEE-4F9A-947D-748B1E24A90F}">
      <dgm:prSet phldrT="[텍스트]" custT="1"/>
      <dgm:spPr>
        <a:solidFill>
          <a:srgbClr val="6CB92F"/>
        </a:solidFill>
      </dgm:spPr>
      <dgm:t>
        <a:bodyPr/>
        <a:lstStyle/>
        <a:p>
          <a:pPr latinLnBrk="1"/>
          <a:r>
            <a: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문제점</a:t>
          </a:r>
        </a:p>
      </dgm:t>
    </dgm:pt>
    <dgm:pt modelId="{01556E6C-77AB-4C2E-B35E-BB892995F651}" type="parTrans" cxnId="{4658AB20-366B-470F-AECF-B17C1E5E9946}">
      <dgm:prSet/>
      <dgm:spPr/>
      <dgm:t>
        <a:bodyPr/>
        <a:lstStyle/>
        <a:p>
          <a:pPr latinLnBrk="1"/>
          <a:endParaRPr lang="ko-KR" altLang="en-US"/>
        </a:p>
      </dgm:t>
    </dgm:pt>
    <dgm:pt modelId="{47B6A54F-3028-44F8-A1EB-29854F165F5C}" type="sibTrans" cxnId="{4658AB20-366B-470F-AECF-B17C1E5E9946}">
      <dgm:prSet/>
      <dgm:spPr/>
      <dgm:t>
        <a:bodyPr/>
        <a:lstStyle/>
        <a:p>
          <a:pPr latinLnBrk="1"/>
          <a:endParaRPr lang="ko-KR" altLang="en-US"/>
        </a:p>
      </dgm:t>
    </dgm:pt>
    <dgm:pt modelId="{989A3A81-3185-45C5-8AD1-776B66BEBDB2}">
      <dgm:prSet phldrT="[텍스트]" custT="1"/>
      <dgm:spPr/>
      <dgm:t>
        <a:bodyPr/>
        <a:lstStyle/>
        <a:p>
          <a:pPr latinLnBrk="1"/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크롤링으로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얻어지는 데이터를 기반으로 새로운 </a:t>
          </a:r>
          <a:r>
            <a:rPr lang="en-US" altLang="ko-KR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Event_id</a:t>
          </a:r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 만들어지면 이에 해당하는 </a:t>
          </a:r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광역시별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출발 버스인 </a:t>
          </a:r>
          <a:r>
            <a:rPr lang="en-US" altLang="ko-KR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Shuttle_id</a:t>
          </a:r>
          <a:r>
            <a:rPr lang="en-US" altLang="ko-KR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및 </a:t>
          </a:r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버스별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좌석정보인 </a:t>
          </a:r>
          <a:r>
            <a:rPr lang="en-US" altLang="ko-KR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Seat_id</a:t>
          </a:r>
          <a:r>
            <a:rPr lang="en-US" altLang="ko-KR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를 </a:t>
          </a:r>
          <a:r>
            <a:rPr lang="ko-KR" altLang="en-US" sz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추가해야하는데</a:t>
          </a:r>
          <a:r>
            <a:rPr lang="ko-KR" altLang="en-US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하나씩 추가하기에는 너무 많은 행이 추가되어 어려움이 있었음</a:t>
          </a:r>
          <a:r>
            <a:rPr lang="en-US" altLang="ko-KR" sz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.</a:t>
          </a:r>
          <a:endParaRPr lang="ko-KR" altLang="en-US" sz="12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dgm:t>
    </dgm:pt>
    <dgm:pt modelId="{73D7E116-B203-41B2-824D-7DB8E509AD5A}" type="parTrans" cxnId="{BEFE907E-3E75-4DD4-A109-8E931C32BCA8}">
      <dgm:prSet/>
      <dgm:spPr/>
      <dgm:t>
        <a:bodyPr/>
        <a:lstStyle/>
        <a:p>
          <a:pPr latinLnBrk="1"/>
          <a:endParaRPr lang="ko-KR" altLang="en-US"/>
        </a:p>
      </dgm:t>
    </dgm:pt>
    <dgm:pt modelId="{711F064C-03C8-47F6-8728-45A278CBDA40}" type="sibTrans" cxnId="{BEFE907E-3E75-4DD4-A109-8E931C32BCA8}">
      <dgm:prSet/>
      <dgm:spPr/>
      <dgm:t>
        <a:bodyPr/>
        <a:lstStyle/>
        <a:p>
          <a:pPr latinLnBrk="1"/>
          <a:endParaRPr lang="ko-KR" altLang="en-US"/>
        </a:p>
      </dgm:t>
    </dgm:pt>
    <dgm:pt modelId="{355B879B-40DF-4B4C-B33D-A1BB71B39DF5}" type="pres">
      <dgm:prSet presAssocID="{A5B553EF-F55A-4FE3-9D4F-37571EE05BE7}" presName="linear" presStyleCnt="0">
        <dgm:presLayoutVars>
          <dgm:animLvl val="lvl"/>
          <dgm:resizeHandles val="exact"/>
        </dgm:presLayoutVars>
      </dgm:prSet>
      <dgm:spPr/>
    </dgm:pt>
    <dgm:pt modelId="{1C9361A2-5BBE-4BBF-B004-03FD38C9C649}" type="pres">
      <dgm:prSet presAssocID="{8D340804-9CEE-4F9A-947D-748B1E24A90F}" presName="parentText" presStyleLbl="node1" presStyleIdx="0" presStyleCnt="1" custScaleY="29025">
        <dgm:presLayoutVars>
          <dgm:chMax val="0"/>
          <dgm:bulletEnabled val="1"/>
        </dgm:presLayoutVars>
      </dgm:prSet>
      <dgm:spPr/>
    </dgm:pt>
    <dgm:pt modelId="{6B43F505-F3A6-4468-B987-251FB1F4BE17}" type="pres">
      <dgm:prSet presAssocID="{8D340804-9CEE-4F9A-947D-748B1E24A90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658AB20-366B-470F-AECF-B17C1E5E9946}" srcId="{A5B553EF-F55A-4FE3-9D4F-37571EE05BE7}" destId="{8D340804-9CEE-4F9A-947D-748B1E24A90F}" srcOrd="0" destOrd="0" parTransId="{01556E6C-77AB-4C2E-B35E-BB892995F651}" sibTransId="{47B6A54F-3028-44F8-A1EB-29854F165F5C}"/>
    <dgm:cxn modelId="{BBB6D741-D587-4AE5-8FF5-9B541E3338B0}" type="presOf" srcId="{989A3A81-3185-45C5-8AD1-776B66BEBDB2}" destId="{6B43F505-F3A6-4468-B987-251FB1F4BE17}" srcOrd="0" destOrd="0" presId="urn:microsoft.com/office/officeart/2005/8/layout/vList2"/>
    <dgm:cxn modelId="{BEFE907E-3E75-4DD4-A109-8E931C32BCA8}" srcId="{8D340804-9CEE-4F9A-947D-748B1E24A90F}" destId="{989A3A81-3185-45C5-8AD1-776B66BEBDB2}" srcOrd="0" destOrd="0" parTransId="{73D7E116-B203-41B2-824D-7DB8E509AD5A}" sibTransId="{711F064C-03C8-47F6-8728-45A278CBDA40}"/>
    <dgm:cxn modelId="{CB1E9594-6C98-4C53-839F-F85CC795EFB2}" type="presOf" srcId="{A5B553EF-F55A-4FE3-9D4F-37571EE05BE7}" destId="{355B879B-40DF-4B4C-B33D-A1BB71B39DF5}" srcOrd="0" destOrd="0" presId="urn:microsoft.com/office/officeart/2005/8/layout/vList2"/>
    <dgm:cxn modelId="{12CB12D7-0FEA-46E7-9BAE-7284343688E5}" type="presOf" srcId="{8D340804-9CEE-4F9A-947D-748B1E24A90F}" destId="{1C9361A2-5BBE-4BBF-B004-03FD38C9C649}" srcOrd="0" destOrd="0" presId="urn:microsoft.com/office/officeart/2005/8/layout/vList2"/>
    <dgm:cxn modelId="{9B91D34D-6668-476B-8E4D-13851215BDF1}" type="presParOf" srcId="{355B879B-40DF-4B4C-B33D-A1BB71B39DF5}" destId="{1C9361A2-5BBE-4BBF-B004-03FD38C9C649}" srcOrd="0" destOrd="0" presId="urn:microsoft.com/office/officeart/2005/8/layout/vList2"/>
    <dgm:cxn modelId="{CA47EFB2-2974-48EB-98A2-24F2FD8CE544}" type="presParOf" srcId="{355B879B-40DF-4B4C-B33D-A1BB71B39DF5}" destId="{6B43F505-F3A6-4468-B987-251FB1F4BE1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384A5A-E93F-4E8D-B590-9ADDD04A64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5C9D863-E8A8-41F7-9CCB-410E56B82ACD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DB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에 </a:t>
          </a:r>
          <a:r>
            <a:rPr lang="ko-KR" altLang="en-US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트리거를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만들어 </a:t>
          </a:r>
          <a:r>
            <a:rPr lang="en-US" altLang="ko-KR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Event_id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가 새로 추가될 때 자동으로 </a:t>
          </a:r>
          <a:r>
            <a:rPr lang="ko-KR" altLang="en-US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광역시별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버스를 추가하여 </a:t>
          </a:r>
          <a:r>
            <a:rPr lang="en-US" altLang="ko-KR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Shuttle_id</a:t>
          </a:r>
          <a:r>
            <a:rPr lang="en-US" altLang="ko-KR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및  버스의 </a:t>
          </a:r>
          <a:r>
            <a:rPr lang="en-US" altLang="ko-KR" sz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Seat_id</a:t>
          </a:r>
          <a:r>
            <a:rPr lang="en-US" altLang="ko-KR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dirty="0">
              <a:latin typeface="나눔스퀘어 네오 Regular" panose="020B0600000101010101" charset="-127"/>
              <a:ea typeface="나눔스퀘어 네오 Regular" panose="020B0600000101010101" charset="-127"/>
            </a:rPr>
            <a:t>생성하여 문제 해결</a:t>
          </a:r>
        </a:p>
      </dgm:t>
    </dgm:pt>
    <dgm:pt modelId="{7EED1D1B-1C08-4B11-9542-4AC3DC89B6D7}" type="sibTrans" cxnId="{78E7B549-2462-43D7-AE0A-BA45DAF58446}">
      <dgm:prSet/>
      <dgm:spPr/>
      <dgm:t>
        <a:bodyPr/>
        <a:lstStyle/>
        <a:p>
          <a:pPr latinLnBrk="1"/>
          <a:endParaRPr lang="ko-KR" altLang="en-US"/>
        </a:p>
      </dgm:t>
    </dgm:pt>
    <dgm:pt modelId="{A8241EEF-4FAE-4E84-8E74-0FBB59D51413}" type="parTrans" cxnId="{78E7B549-2462-43D7-AE0A-BA45DAF58446}">
      <dgm:prSet/>
      <dgm:spPr/>
      <dgm:t>
        <a:bodyPr/>
        <a:lstStyle/>
        <a:p>
          <a:pPr latinLnBrk="1"/>
          <a:endParaRPr lang="ko-KR" altLang="en-US"/>
        </a:p>
      </dgm:t>
    </dgm:pt>
    <dgm:pt modelId="{5CA09B72-23A1-4AE2-BA0D-2E3C8E9B2FE5}">
      <dgm:prSet phldrT="[텍스트]" custT="1"/>
      <dgm:spPr>
        <a:solidFill>
          <a:srgbClr val="6CB92F"/>
        </a:solidFill>
      </dgm:spPr>
      <dgm:t>
        <a:bodyPr/>
        <a:lstStyle/>
        <a:p>
          <a:pPr latinLnBrk="1"/>
          <a:r>
            <a:rPr lang="ko-KR" alt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해결방법</a:t>
          </a:r>
          <a:endParaRPr lang="en-US" altLang="ko-KR" sz="1600" dirty="0">
            <a:latin typeface="나눔스퀘어 네오 Bold" panose="00000800000000000000" pitchFamily="2" charset="-127"/>
            <a:ea typeface="나눔스퀘어 네오 Bold" panose="00000800000000000000" pitchFamily="2" charset="-127"/>
          </a:endParaRPr>
        </a:p>
      </dgm:t>
    </dgm:pt>
    <dgm:pt modelId="{285A73E5-6218-4704-A6EE-241F3E4022C9}" type="sibTrans" cxnId="{D88B0F7B-AECD-40B7-9674-4945E427F463}">
      <dgm:prSet/>
      <dgm:spPr/>
      <dgm:t>
        <a:bodyPr/>
        <a:lstStyle/>
        <a:p>
          <a:pPr latinLnBrk="1"/>
          <a:endParaRPr lang="ko-KR" altLang="en-US"/>
        </a:p>
      </dgm:t>
    </dgm:pt>
    <dgm:pt modelId="{80F77A58-9405-483C-B197-D78F122DA439}" type="parTrans" cxnId="{D88B0F7B-AECD-40B7-9674-4945E427F463}">
      <dgm:prSet/>
      <dgm:spPr/>
      <dgm:t>
        <a:bodyPr/>
        <a:lstStyle/>
        <a:p>
          <a:pPr latinLnBrk="1"/>
          <a:endParaRPr lang="ko-KR" altLang="en-US"/>
        </a:p>
      </dgm:t>
    </dgm:pt>
    <dgm:pt modelId="{8B5D0427-D126-4B59-9975-F047476B42F2}" type="pres">
      <dgm:prSet presAssocID="{E5384A5A-E93F-4E8D-B590-9ADDD04A647E}" presName="linear" presStyleCnt="0">
        <dgm:presLayoutVars>
          <dgm:animLvl val="lvl"/>
          <dgm:resizeHandles val="exact"/>
        </dgm:presLayoutVars>
      </dgm:prSet>
      <dgm:spPr/>
    </dgm:pt>
    <dgm:pt modelId="{8DDA5C66-CFCD-4A0F-B805-C734B33FBD90}" type="pres">
      <dgm:prSet presAssocID="{5CA09B72-23A1-4AE2-BA0D-2E3C8E9B2FE5}" presName="parentText" presStyleLbl="node1" presStyleIdx="0" presStyleCnt="1" custScaleX="97687" custScaleY="28180" custLinFactNeighborX="33967" custLinFactNeighborY="-8191">
        <dgm:presLayoutVars>
          <dgm:chMax val="0"/>
          <dgm:bulletEnabled val="1"/>
        </dgm:presLayoutVars>
      </dgm:prSet>
      <dgm:spPr/>
    </dgm:pt>
    <dgm:pt modelId="{FB6B3B11-15F9-44CE-8286-93398F7205EE}" type="pres">
      <dgm:prSet presAssocID="{5CA09B72-23A1-4AE2-BA0D-2E3C8E9B2FE5}" presName="childText" presStyleLbl="revTx" presStyleIdx="0" presStyleCnt="1" custScaleY="115476">
        <dgm:presLayoutVars>
          <dgm:bulletEnabled val="1"/>
        </dgm:presLayoutVars>
      </dgm:prSet>
      <dgm:spPr/>
    </dgm:pt>
  </dgm:ptLst>
  <dgm:cxnLst>
    <dgm:cxn modelId="{0D06205D-FCB9-4AA4-BC08-C28A08DFE608}" type="presOf" srcId="{E5C9D863-E8A8-41F7-9CCB-410E56B82ACD}" destId="{FB6B3B11-15F9-44CE-8286-93398F7205EE}" srcOrd="0" destOrd="0" presId="urn:microsoft.com/office/officeart/2005/8/layout/vList2"/>
    <dgm:cxn modelId="{78E7B549-2462-43D7-AE0A-BA45DAF58446}" srcId="{5CA09B72-23A1-4AE2-BA0D-2E3C8E9B2FE5}" destId="{E5C9D863-E8A8-41F7-9CCB-410E56B82ACD}" srcOrd="0" destOrd="0" parTransId="{A8241EEF-4FAE-4E84-8E74-0FBB59D51413}" sibTransId="{7EED1D1B-1C08-4B11-9542-4AC3DC89B6D7}"/>
    <dgm:cxn modelId="{8E98A64A-8CC0-42F0-A762-19D361C9CB6A}" type="presOf" srcId="{5CA09B72-23A1-4AE2-BA0D-2E3C8E9B2FE5}" destId="{8DDA5C66-CFCD-4A0F-B805-C734B33FBD90}" srcOrd="0" destOrd="0" presId="urn:microsoft.com/office/officeart/2005/8/layout/vList2"/>
    <dgm:cxn modelId="{935EB058-6DA1-4792-A48C-EE8106FB9917}" type="presOf" srcId="{E5384A5A-E93F-4E8D-B590-9ADDD04A647E}" destId="{8B5D0427-D126-4B59-9975-F047476B42F2}" srcOrd="0" destOrd="0" presId="urn:microsoft.com/office/officeart/2005/8/layout/vList2"/>
    <dgm:cxn modelId="{D88B0F7B-AECD-40B7-9674-4945E427F463}" srcId="{E5384A5A-E93F-4E8D-B590-9ADDD04A647E}" destId="{5CA09B72-23A1-4AE2-BA0D-2E3C8E9B2FE5}" srcOrd="0" destOrd="0" parTransId="{80F77A58-9405-483C-B197-D78F122DA439}" sibTransId="{285A73E5-6218-4704-A6EE-241F3E4022C9}"/>
    <dgm:cxn modelId="{DBD5D353-31ED-4C77-AA1A-D1F28E9EF701}" type="presParOf" srcId="{8B5D0427-D126-4B59-9975-F047476B42F2}" destId="{8DDA5C66-CFCD-4A0F-B805-C734B33FBD90}" srcOrd="0" destOrd="0" presId="urn:microsoft.com/office/officeart/2005/8/layout/vList2"/>
    <dgm:cxn modelId="{4169182F-D15F-4EB9-9D99-A0BDC1B934FE}" type="presParOf" srcId="{8B5D0427-D126-4B59-9975-F047476B42F2}" destId="{FB6B3B11-15F9-44CE-8286-93398F7205E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361A2-5BBE-4BBF-B004-03FD38C9C649}">
      <dsp:nvSpPr>
        <dsp:cNvPr id="0" name=""/>
        <dsp:cNvSpPr/>
      </dsp:nvSpPr>
      <dsp:spPr>
        <a:xfrm>
          <a:off x="0" y="8314"/>
          <a:ext cx="2802949" cy="347366"/>
        </a:xfrm>
        <a:prstGeom prst="roundRect">
          <a:avLst/>
        </a:prstGeom>
        <a:solidFill>
          <a:srgbClr val="6CB9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문제점</a:t>
          </a:r>
        </a:p>
      </dsp:txBody>
      <dsp:txXfrm>
        <a:off x="16957" y="25271"/>
        <a:ext cx="2769035" cy="313452"/>
      </dsp:txXfrm>
    </dsp:sp>
    <dsp:sp modelId="{6B43F505-F3A6-4468-B987-251FB1F4BE17}">
      <dsp:nvSpPr>
        <dsp:cNvPr id="0" name=""/>
        <dsp:cNvSpPr/>
      </dsp:nvSpPr>
      <dsp:spPr>
        <a:xfrm>
          <a:off x="0" y="355681"/>
          <a:ext cx="2802949" cy="910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94" tIns="15240" rIns="85344" bIns="1524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메인페이지가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실행될 때 데이터베이스의 정보를 </a:t>
          </a: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가져와야하는데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만들어둔 </a:t>
          </a:r>
          <a:br>
            <a:rPr lang="en-US" altLang="ko-KR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</a:br>
          <a:r>
            <a:rPr lang="en-US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controller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 실행되지 않음</a:t>
          </a:r>
        </a:p>
      </dsp:txBody>
      <dsp:txXfrm>
        <a:off x="0" y="355681"/>
        <a:ext cx="2802949" cy="910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A5C66-CFCD-4A0F-B805-C734B33FBD90}">
      <dsp:nvSpPr>
        <dsp:cNvPr id="0" name=""/>
        <dsp:cNvSpPr/>
      </dsp:nvSpPr>
      <dsp:spPr>
        <a:xfrm>
          <a:off x="66401" y="0"/>
          <a:ext cx="2804402" cy="373203"/>
        </a:xfrm>
        <a:prstGeom prst="roundRect">
          <a:avLst/>
        </a:prstGeom>
        <a:solidFill>
          <a:srgbClr val="6CB9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해결방법</a:t>
          </a:r>
          <a:endParaRPr lang="en-US" altLang="ko-KR" sz="1600" kern="1200" dirty="0">
            <a:latin typeface="나눔스퀘어 네오 Bold" panose="00000800000000000000" pitchFamily="2" charset="-127"/>
            <a:ea typeface="나눔스퀘어 네오 Bold" panose="00000800000000000000" pitchFamily="2" charset="-127"/>
          </a:endParaRPr>
        </a:p>
      </dsp:txBody>
      <dsp:txXfrm>
        <a:off x="84619" y="18218"/>
        <a:ext cx="2767966" cy="336767"/>
      </dsp:txXfrm>
    </dsp:sp>
    <dsp:sp modelId="{FB6B3B11-15F9-44CE-8286-93398F7205EE}">
      <dsp:nvSpPr>
        <dsp:cNvPr id="0" name=""/>
        <dsp:cNvSpPr/>
      </dsp:nvSpPr>
      <dsp:spPr>
        <a:xfrm>
          <a:off x="0" y="378922"/>
          <a:ext cx="2870803" cy="112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48" tIns="13970" rIns="78232" bIns="13970" numCol="1" spcCol="1270" anchor="t" anchorCtr="0">
          <a:noAutofit/>
        </a:bodyPr>
        <a:lstStyle/>
        <a:p>
          <a:pPr marL="57150" lvl="1" indent="-57150" algn="l" defTabSz="466725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05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Frontcontroller</a:t>
          </a:r>
          <a:r>
            <a:rPr lang="ko-KR" altLang="en-US" sz="105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에서 </a:t>
          </a:r>
          <a:r>
            <a:rPr lang="ko-KR" altLang="en-US" sz="105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메인페이지</a:t>
          </a:r>
          <a:r>
            <a:rPr lang="ko-KR" altLang="en-US" sz="105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및 신청페이지를 실행시킬 때 무조건 </a:t>
          </a:r>
          <a:r>
            <a:rPr lang="en-US" altLang="ko-KR" sz="105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controller</a:t>
          </a:r>
          <a:r>
            <a:rPr lang="ko-KR" altLang="en-US" sz="105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를 실행시키고 페이지 이동을 하도록 코드 추가</a:t>
          </a:r>
        </a:p>
      </dsp:txBody>
      <dsp:txXfrm>
        <a:off x="0" y="378922"/>
        <a:ext cx="2870803" cy="11282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9361A2-5BBE-4BBF-B004-03FD38C9C649}">
      <dsp:nvSpPr>
        <dsp:cNvPr id="0" name=""/>
        <dsp:cNvSpPr/>
      </dsp:nvSpPr>
      <dsp:spPr>
        <a:xfrm>
          <a:off x="0" y="175308"/>
          <a:ext cx="2802949" cy="347742"/>
        </a:xfrm>
        <a:prstGeom prst="roundRect">
          <a:avLst/>
        </a:prstGeom>
        <a:solidFill>
          <a:srgbClr val="6CB9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문제점</a:t>
          </a:r>
        </a:p>
      </dsp:txBody>
      <dsp:txXfrm>
        <a:off x="16975" y="192283"/>
        <a:ext cx="2768999" cy="313792"/>
      </dsp:txXfrm>
    </dsp:sp>
    <dsp:sp modelId="{6B43F505-F3A6-4468-B987-251FB1F4BE17}">
      <dsp:nvSpPr>
        <dsp:cNvPr id="0" name=""/>
        <dsp:cNvSpPr/>
      </dsp:nvSpPr>
      <dsp:spPr>
        <a:xfrm>
          <a:off x="0" y="523051"/>
          <a:ext cx="2802949" cy="1424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94" tIns="15240" rIns="85344" bIns="1524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크롤링으로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얻어지는 데이터를 기반으로 새로운 </a:t>
          </a:r>
          <a:r>
            <a:rPr lang="en-US" altLang="ko-KR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Event_id</a:t>
          </a:r>
          <a:r>
            <a:rPr lang="en-US" altLang="ko-KR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가 만들어지면 이에 해당하는 </a:t>
          </a: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광역시별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출발 버스인 </a:t>
          </a:r>
          <a:r>
            <a:rPr lang="en-US" altLang="ko-KR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Shuttle_id</a:t>
          </a:r>
          <a:r>
            <a:rPr lang="en-US" altLang="ko-KR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및 </a:t>
          </a: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버스별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좌석정보인 </a:t>
          </a:r>
          <a:r>
            <a:rPr lang="en-US" altLang="ko-KR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Seat_id</a:t>
          </a:r>
          <a:r>
            <a:rPr lang="en-US" altLang="ko-KR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를 </a:t>
          </a:r>
          <a:r>
            <a:rPr lang="ko-KR" altLang="en-US" sz="1200" kern="1200" dirty="0" err="1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추가해야하는데</a:t>
          </a:r>
          <a:r>
            <a:rPr lang="ko-KR" altLang="en-US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 하나씩 추가하기에는 너무 많은 행이 추가되어 어려움이 있었음</a:t>
          </a:r>
          <a:r>
            <a:rPr lang="en-US" altLang="ko-KR" sz="1200" kern="12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rPr>
            <a:t>.</a:t>
          </a:r>
          <a:endParaRPr lang="ko-KR" altLang="en-US" sz="1200" kern="1200" dirty="0">
            <a:latin typeface="나눔스퀘어 네오 Regular" panose="00000500000000000000" pitchFamily="2" charset="-127"/>
            <a:ea typeface="나눔스퀘어 네오 Regular" panose="00000500000000000000" pitchFamily="2" charset="-127"/>
          </a:endParaRPr>
        </a:p>
      </dsp:txBody>
      <dsp:txXfrm>
        <a:off x="0" y="523051"/>
        <a:ext cx="2802949" cy="1424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A5C66-CFCD-4A0F-B805-C734B33FBD90}">
      <dsp:nvSpPr>
        <dsp:cNvPr id="0" name=""/>
        <dsp:cNvSpPr/>
      </dsp:nvSpPr>
      <dsp:spPr>
        <a:xfrm>
          <a:off x="66401" y="246096"/>
          <a:ext cx="2804402" cy="337618"/>
        </a:xfrm>
        <a:prstGeom prst="roundRect">
          <a:avLst/>
        </a:prstGeom>
        <a:solidFill>
          <a:srgbClr val="6CB92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>
              <a:latin typeface="나눔스퀘어 네오 Bold" panose="00000800000000000000" pitchFamily="2" charset="-127"/>
              <a:ea typeface="나눔스퀘어 네오 Bold" panose="00000800000000000000" pitchFamily="2" charset="-127"/>
            </a:rPr>
            <a:t>해결방법</a:t>
          </a:r>
          <a:endParaRPr lang="en-US" altLang="ko-KR" sz="1600" kern="1200" dirty="0">
            <a:latin typeface="나눔스퀘어 네오 Bold" panose="00000800000000000000" pitchFamily="2" charset="-127"/>
            <a:ea typeface="나눔스퀘어 네오 Bold" panose="00000800000000000000" pitchFamily="2" charset="-127"/>
          </a:endParaRPr>
        </a:p>
      </dsp:txBody>
      <dsp:txXfrm>
        <a:off x="82882" y="262577"/>
        <a:ext cx="2771440" cy="304656"/>
      </dsp:txXfrm>
    </dsp:sp>
    <dsp:sp modelId="{FB6B3B11-15F9-44CE-8286-93398F7205EE}">
      <dsp:nvSpPr>
        <dsp:cNvPr id="0" name=""/>
        <dsp:cNvSpPr/>
      </dsp:nvSpPr>
      <dsp:spPr>
        <a:xfrm>
          <a:off x="0" y="670526"/>
          <a:ext cx="2870803" cy="122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148" tIns="15240" rIns="85344" bIns="1524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ko-KR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DB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에 </a:t>
          </a:r>
          <a:r>
            <a:rPr lang="ko-KR" altLang="en-US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트리거를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만들어 </a:t>
          </a:r>
          <a:r>
            <a:rPr lang="en-US" altLang="ko-KR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Event_id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가 새로 추가될 때 자동으로 </a:t>
          </a:r>
          <a:r>
            <a:rPr lang="ko-KR" altLang="en-US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광역시별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버스를 추가하여 </a:t>
          </a:r>
          <a:r>
            <a:rPr lang="en-US" altLang="ko-KR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Shuttle_id</a:t>
          </a:r>
          <a:r>
            <a:rPr lang="en-US" altLang="ko-KR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및  버스의 </a:t>
          </a:r>
          <a:r>
            <a:rPr lang="en-US" altLang="ko-KR" sz="1200" kern="1200" dirty="0" err="1">
              <a:latin typeface="나눔스퀘어 네오 Regular" panose="020B0600000101010101" charset="-127"/>
              <a:ea typeface="나눔스퀘어 네오 Regular" panose="020B0600000101010101" charset="-127"/>
            </a:rPr>
            <a:t>Seat_id</a:t>
          </a:r>
          <a:r>
            <a:rPr lang="en-US" altLang="ko-KR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 </a:t>
          </a:r>
          <a:r>
            <a:rPr lang="ko-KR" altLang="en-US" sz="1200" kern="1200" dirty="0">
              <a:latin typeface="나눔스퀘어 네오 Regular" panose="020B0600000101010101" charset="-127"/>
              <a:ea typeface="나눔스퀘어 네오 Regular" panose="020B0600000101010101" charset="-127"/>
            </a:rPr>
            <a:t>생성하여 문제 해결</a:t>
          </a:r>
        </a:p>
      </dsp:txBody>
      <dsp:txXfrm>
        <a:off x="0" y="670526"/>
        <a:ext cx="2870803" cy="12238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06:05.66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2T01:06:07.84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1316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93f37a9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93f37a9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947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443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862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8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9986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75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504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9137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002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3d9f7a2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03d9f7a2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401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674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852b6c38c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852b6c38c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72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03d9f7a28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03d9f7a28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852b6c38ca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852b6c38ca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885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4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178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15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152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03d9f7a2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803d9f7a2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401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80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852b6c38ca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852b6c38ca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138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16500" y="1544600"/>
            <a:ext cx="38031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6500" y="3176800"/>
            <a:ext cx="3803100" cy="42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7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2.png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focus.kr/culture/performance/culture-general/5937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news.kbs.co.kr/news/pc/view/view.do?ncd=7896609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customXml" Target="../ink/ink2.xml"/><Relationship Id="rId4" Type="http://schemas.openxmlformats.org/officeDocument/2006/relationships/image" Target="../media/image25.png"/><Relationship Id="rId9" Type="http://schemas.openxmlformats.org/officeDocument/2006/relationships/image" Target="../media/image2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602113" y="1544600"/>
            <a:ext cx="3803100" cy="14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콘서트 버스</a:t>
            </a:r>
            <a:br>
              <a:rPr lang="en-US" altLang="ko-KR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</a:br>
            <a:r>
              <a:rPr lang="ko-KR" alt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전세 대행 서비스</a:t>
            </a:r>
            <a:endParaRPr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58" name="Google Shape;58;p15"/>
          <p:cNvSpPr/>
          <p:nvPr/>
        </p:nvSpPr>
        <p:spPr>
          <a:xfrm rot="10800000">
            <a:off x="4408637" y="519983"/>
            <a:ext cx="3166099" cy="3977784"/>
          </a:xfrm>
          <a:custGeom>
            <a:avLst/>
            <a:gdLst/>
            <a:ahLst/>
            <a:cxnLst/>
            <a:rect l="l" t="t" r="r" b="b"/>
            <a:pathLst>
              <a:path w="114527" h="143888" extrusionOk="0">
                <a:moveTo>
                  <a:pt x="57841" y="0"/>
                </a:moveTo>
                <a:lnTo>
                  <a:pt x="48792" y="15895"/>
                </a:lnTo>
                <a:lnTo>
                  <a:pt x="51531" y="15895"/>
                </a:lnTo>
                <a:lnTo>
                  <a:pt x="51531" y="19181"/>
                </a:lnTo>
                <a:lnTo>
                  <a:pt x="51531" y="19979"/>
                </a:lnTo>
                <a:lnTo>
                  <a:pt x="51531" y="20086"/>
                </a:lnTo>
                <a:lnTo>
                  <a:pt x="51554" y="20217"/>
                </a:lnTo>
                <a:lnTo>
                  <a:pt x="51578" y="20515"/>
                </a:lnTo>
                <a:lnTo>
                  <a:pt x="51614" y="21098"/>
                </a:lnTo>
                <a:cubicBezTo>
                  <a:pt x="51638" y="21491"/>
                  <a:pt x="51650" y="21884"/>
                  <a:pt x="51697" y="22277"/>
                </a:cubicBezTo>
                <a:lnTo>
                  <a:pt x="51876" y="23444"/>
                </a:lnTo>
                <a:lnTo>
                  <a:pt x="51971" y="24027"/>
                </a:lnTo>
                <a:cubicBezTo>
                  <a:pt x="52007" y="24218"/>
                  <a:pt x="52066" y="24408"/>
                  <a:pt x="52102" y="24599"/>
                </a:cubicBezTo>
                <a:lnTo>
                  <a:pt x="52412" y="25742"/>
                </a:lnTo>
                <a:cubicBezTo>
                  <a:pt x="52507" y="26123"/>
                  <a:pt x="52662" y="26492"/>
                  <a:pt x="52793" y="26861"/>
                </a:cubicBezTo>
                <a:cubicBezTo>
                  <a:pt x="52935" y="27230"/>
                  <a:pt x="53055" y="27611"/>
                  <a:pt x="53221" y="27968"/>
                </a:cubicBezTo>
                <a:lnTo>
                  <a:pt x="53733" y="29028"/>
                </a:lnTo>
                <a:cubicBezTo>
                  <a:pt x="53817" y="29206"/>
                  <a:pt x="53900" y="29385"/>
                  <a:pt x="53995" y="29552"/>
                </a:cubicBezTo>
                <a:lnTo>
                  <a:pt x="54305" y="30064"/>
                </a:lnTo>
                <a:lnTo>
                  <a:pt x="54912" y="31064"/>
                </a:lnTo>
                <a:cubicBezTo>
                  <a:pt x="55138" y="31385"/>
                  <a:pt x="55376" y="31707"/>
                  <a:pt x="55614" y="32016"/>
                </a:cubicBezTo>
                <a:cubicBezTo>
                  <a:pt x="56067" y="32659"/>
                  <a:pt x="56615" y="33219"/>
                  <a:pt x="57150" y="33802"/>
                </a:cubicBezTo>
                <a:cubicBezTo>
                  <a:pt x="57400" y="34100"/>
                  <a:pt x="57710" y="34350"/>
                  <a:pt x="57996" y="34624"/>
                </a:cubicBezTo>
                <a:cubicBezTo>
                  <a:pt x="58293" y="34874"/>
                  <a:pt x="58567" y="35148"/>
                  <a:pt x="58877" y="35398"/>
                </a:cubicBezTo>
                <a:lnTo>
                  <a:pt x="59829" y="36100"/>
                </a:lnTo>
                <a:cubicBezTo>
                  <a:pt x="59984" y="36219"/>
                  <a:pt x="60139" y="36338"/>
                  <a:pt x="60305" y="36445"/>
                </a:cubicBezTo>
                <a:lnTo>
                  <a:pt x="60806" y="36755"/>
                </a:lnTo>
                <a:lnTo>
                  <a:pt x="61818" y="37362"/>
                </a:lnTo>
                <a:cubicBezTo>
                  <a:pt x="62163" y="37553"/>
                  <a:pt x="62520" y="37719"/>
                  <a:pt x="62877" y="37886"/>
                </a:cubicBezTo>
                <a:cubicBezTo>
                  <a:pt x="63568" y="38255"/>
                  <a:pt x="64318" y="38505"/>
                  <a:pt x="65068" y="38767"/>
                </a:cubicBezTo>
                <a:cubicBezTo>
                  <a:pt x="65437" y="38910"/>
                  <a:pt x="65818" y="39005"/>
                  <a:pt x="66199" y="39100"/>
                </a:cubicBezTo>
                <a:cubicBezTo>
                  <a:pt x="66580" y="39196"/>
                  <a:pt x="66961" y="39303"/>
                  <a:pt x="67342" y="39386"/>
                </a:cubicBezTo>
                <a:lnTo>
                  <a:pt x="68509" y="39577"/>
                </a:lnTo>
                <a:cubicBezTo>
                  <a:pt x="68902" y="39624"/>
                  <a:pt x="69295" y="39660"/>
                  <a:pt x="69676" y="39672"/>
                </a:cubicBezTo>
                <a:cubicBezTo>
                  <a:pt x="70176" y="39704"/>
                  <a:pt x="70946" y="39709"/>
                  <a:pt x="71403" y="39709"/>
                </a:cubicBezTo>
                <a:cubicBezTo>
                  <a:pt x="71632" y="39709"/>
                  <a:pt x="71783" y="39708"/>
                  <a:pt x="71783" y="39708"/>
                </a:cubicBezTo>
                <a:lnTo>
                  <a:pt x="94298" y="39708"/>
                </a:lnTo>
                <a:lnTo>
                  <a:pt x="94691" y="39743"/>
                </a:lnTo>
                <a:lnTo>
                  <a:pt x="94905" y="39779"/>
                </a:lnTo>
                <a:cubicBezTo>
                  <a:pt x="95048" y="39791"/>
                  <a:pt x="95191" y="39803"/>
                  <a:pt x="95334" y="39803"/>
                </a:cubicBezTo>
                <a:cubicBezTo>
                  <a:pt x="95477" y="39803"/>
                  <a:pt x="95619" y="39862"/>
                  <a:pt x="95762" y="39874"/>
                </a:cubicBezTo>
                <a:cubicBezTo>
                  <a:pt x="95893" y="39898"/>
                  <a:pt x="96048" y="39898"/>
                  <a:pt x="96179" y="39946"/>
                </a:cubicBezTo>
                <a:cubicBezTo>
                  <a:pt x="97286" y="40196"/>
                  <a:pt x="98334" y="40696"/>
                  <a:pt x="99227" y="41422"/>
                </a:cubicBezTo>
                <a:cubicBezTo>
                  <a:pt x="100096" y="42160"/>
                  <a:pt x="100799" y="43101"/>
                  <a:pt x="101263" y="44149"/>
                </a:cubicBezTo>
                <a:cubicBezTo>
                  <a:pt x="101680" y="45196"/>
                  <a:pt x="101870" y="46339"/>
                  <a:pt x="101787" y="47494"/>
                </a:cubicBezTo>
                <a:cubicBezTo>
                  <a:pt x="101727" y="48566"/>
                  <a:pt x="101370" y="49566"/>
                  <a:pt x="100846" y="50483"/>
                </a:cubicBezTo>
                <a:cubicBezTo>
                  <a:pt x="100263" y="51447"/>
                  <a:pt x="99251" y="52507"/>
                  <a:pt x="98286" y="53078"/>
                </a:cubicBezTo>
                <a:cubicBezTo>
                  <a:pt x="98060" y="53245"/>
                  <a:pt x="97774" y="53328"/>
                  <a:pt x="97536" y="53471"/>
                </a:cubicBezTo>
                <a:cubicBezTo>
                  <a:pt x="97405" y="53543"/>
                  <a:pt x="97262" y="53578"/>
                  <a:pt x="97131" y="53626"/>
                </a:cubicBezTo>
                <a:cubicBezTo>
                  <a:pt x="97001" y="53674"/>
                  <a:pt x="96870" y="53733"/>
                  <a:pt x="96739" y="53769"/>
                </a:cubicBezTo>
                <a:cubicBezTo>
                  <a:pt x="96596" y="53793"/>
                  <a:pt x="95119" y="54102"/>
                  <a:pt x="94572" y="54150"/>
                </a:cubicBezTo>
                <a:cubicBezTo>
                  <a:pt x="94504" y="54154"/>
                  <a:pt x="94416" y="54155"/>
                  <a:pt x="94320" y="54155"/>
                </a:cubicBezTo>
                <a:cubicBezTo>
                  <a:pt x="94128" y="54155"/>
                  <a:pt x="93909" y="54150"/>
                  <a:pt x="93774" y="54150"/>
                </a:cubicBezTo>
                <a:lnTo>
                  <a:pt x="19705" y="54150"/>
                </a:lnTo>
                <a:lnTo>
                  <a:pt x="19562" y="54114"/>
                </a:lnTo>
                <a:lnTo>
                  <a:pt x="19265" y="54102"/>
                </a:lnTo>
                <a:lnTo>
                  <a:pt x="18681" y="54126"/>
                </a:lnTo>
                <a:cubicBezTo>
                  <a:pt x="18288" y="54150"/>
                  <a:pt x="17895" y="54150"/>
                  <a:pt x="17514" y="54209"/>
                </a:cubicBezTo>
                <a:cubicBezTo>
                  <a:pt x="14383" y="54567"/>
                  <a:pt x="11335" y="55674"/>
                  <a:pt x="8716" y="57424"/>
                </a:cubicBezTo>
                <a:cubicBezTo>
                  <a:pt x="6120" y="59186"/>
                  <a:pt x="3953" y="61568"/>
                  <a:pt x="2417" y="64318"/>
                </a:cubicBezTo>
                <a:cubicBezTo>
                  <a:pt x="917" y="67080"/>
                  <a:pt x="96" y="70235"/>
                  <a:pt x="24" y="73367"/>
                </a:cubicBezTo>
                <a:cubicBezTo>
                  <a:pt x="0" y="73807"/>
                  <a:pt x="12" y="74010"/>
                  <a:pt x="12" y="74295"/>
                </a:cubicBezTo>
                <a:cubicBezTo>
                  <a:pt x="12" y="74343"/>
                  <a:pt x="12" y="74474"/>
                  <a:pt x="24" y="74557"/>
                </a:cubicBezTo>
                <a:lnTo>
                  <a:pt x="36" y="74855"/>
                </a:lnTo>
                <a:lnTo>
                  <a:pt x="60" y="75438"/>
                </a:lnTo>
                <a:cubicBezTo>
                  <a:pt x="84" y="75831"/>
                  <a:pt x="84" y="76224"/>
                  <a:pt x="143" y="76617"/>
                </a:cubicBezTo>
                <a:lnTo>
                  <a:pt x="322" y="77784"/>
                </a:lnTo>
                <a:cubicBezTo>
                  <a:pt x="357" y="77974"/>
                  <a:pt x="381" y="78165"/>
                  <a:pt x="429" y="78355"/>
                </a:cubicBezTo>
                <a:lnTo>
                  <a:pt x="560" y="78939"/>
                </a:lnTo>
                <a:lnTo>
                  <a:pt x="869" y="80082"/>
                </a:lnTo>
                <a:cubicBezTo>
                  <a:pt x="977" y="80451"/>
                  <a:pt x="1119" y="80820"/>
                  <a:pt x="1250" y="81189"/>
                </a:cubicBezTo>
                <a:cubicBezTo>
                  <a:pt x="1393" y="81558"/>
                  <a:pt x="1512" y="81939"/>
                  <a:pt x="1691" y="82296"/>
                </a:cubicBezTo>
                <a:cubicBezTo>
                  <a:pt x="2977" y="85166"/>
                  <a:pt x="4929" y="87737"/>
                  <a:pt x="7382" y="89702"/>
                </a:cubicBezTo>
                <a:cubicBezTo>
                  <a:pt x="9835" y="91655"/>
                  <a:pt x="12764" y="93048"/>
                  <a:pt x="15859" y="93655"/>
                </a:cubicBezTo>
                <a:lnTo>
                  <a:pt x="17026" y="93845"/>
                </a:lnTo>
                <a:lnTo>
                  <a:pt x="17610" y="93929"/>
                </a:lnTo>
                <a:cubicBezTo>
                  <a:pt x="17812" y="93952"/>
                  <a:pt x="18003" y="93952"/>
                  <a:pt x="18193" y="93964"/>
                </a:cubicBezTo>
                <a:lnTo>
                  <a:pt x="19372" y="94024"/>
                </a:lnTo>
                <a:lnTo>
                  <a:pt x="19669" y="94036"/>
                </a:lnTo>
                <a:lnTo>
                  <a:pt x="94643" y="94036"/>
                </a:lnTo>
                <a:lnTo>
                  <a:pt x="94869" y="94048"/>
                </a:lnTo>
                <a:cubicBezTo>
                  <a:pt x="95024" y="94060"/>
                  <a:pt x="95167" y="94072"/>
                  <a:pt x="95310" y="94072"/>
                </a:cubicBezTo>
                <a:cubicBezTo>
                  <a:pt x="95381" y="94072"/>
                  <a:pt x="95453" y="94083"/>
                  <a:pt x="95524" y="94095"/>
                </a:cubicBezTo>
                <a:lnTo>
                  <a:pt x="95727" y="94131"/>
                </a:lnTo>
                <a:cubicBezTo>
                  <a:pt x="95869" y="94155"/>
                  <a:pt x="96012" y="94167"/>
                  <a:pt x="96155" y="94191"/>
                </a:cubicBezTo>
                <a:cubicBezTo>
                  <a:pt x="96703" y="94345"/>
                  <a:pt x="97251" y="94476"/>
                  <a:pt x="97751" y="94750"/>
                </a:cubicBezTo>
                <a:cubicBezTo>
                  <a:pt x="98286" y="94976"/>
                  <a:pt x="98739" y="95322"/>
                  <a:pt x="99203" y="95655"/>
                </a:cubicBezTo>
                <a:cubicBezTo>
                  <a:pt x="99620" y="96048"/>
                  <a:pt x="100060" y="96429"/>
                  <a:pt x="100382" y="96905"/>
                </a:cubicBezTo>
                <a:cubicBezTo>
                  <a:pt x="100751" y="97346"/>
                  <a:pt x="100989" y="97870"/>
                  <a:pt x="101251" y="98382"/>
                </a:cubicBezTo>
                <a:cubicBezTo>
                  <a:pt x="101299" y="98513"/>
                  <a:pt x="101334" y="98643"/>
                  <a:pt x="101394" y="98774"/>
                </a:cubicBezTo>
                <a:cubicBezTo>
                  <a:pt x="101430" y="98917"/>
                  <a:pt x="101501" y="99036"/>
                  <a:pt x="101525" y="99179"/>
                </a:cubicBezTo>
                <a:cubicBezTo>
                  <a:pt x="101584" y="99453"/>
                  <a:pt x="101692" y="99727"/>
                  <a:pt x="101703" y="100013"/>
                </a:cubicBezTo>
                <a:cubicBezTo>
                  <a:pt x="101727" y="100156"/>
                  <a:pt x="101751" y="100287"/>
                  <a:pt x="101775" y="100429"/>
                </a:cubicBezTo>
                <a:lnTo>
                  <a:pt x="101799" y="100870"/>
                </a:lnTo>
                <a:lnTo>
                  <a:pt x="101823" y="101084"/>
                </a:lnTo>
                <a:lnTo>
                  <a:pt x="101834" y="101191"/>
                </a:lnTo>
                <a:lnTo>
                  <a:pt x="101834" y="101299"/>
                </a:lnTo>
                <a:cubicBezTo>
                  <a:pt x="101834" y="101334"/>
                  <a:pt x="101823" y="101358"/>
                  <a:pt x="101823" y="101370"/>
                </a:cubicBezTo>
                <a:cubicBezTo>
                  <a:pt x="101811" y="101513"/>
                  <a:pt x="101799" y="101656"/>
                  <a:pt x="101787" y="101799"/>
                </a:cubicBezTo>
                <a:cubicBezTo>
                  <a:pt x="101811" y="102096"/>
                  <a:pt x="101715" y="102370"/>
                  <a:pt x="101692" y="102656"/>
                </a:cubicBezTo>
                <a:cubicBezTo>
                  <a:pt x="101692" y="102799"/>
                  <a:pt x="101632" y="102930"/>
                  <a:pt x="101596" y="103073"/>
                </a:cubicBezTo>
                <a:cubicBezTo>
                  <a:pt x="101561" y="103204"/>
                  <a:pt x="101525" y="103346"/>
                  <a:pt x="101501" y="103477"/>
                </a:cubicBezTo>
                <a:cubicBezTo>
                  <a:pt x="101144" y="104561"/>
                  <a:pt x="100537" y="105561"/>
                  <a:pt x="99739" y="106383"/>
                </a:cubicBezTo>
                <a:cubicBezTo>
                  <a:pt x="98917" y="107192"/>
                  <a:pt x="97917" y="107799"/>
                  <a:pt x="96846" y="108157"/>
                </a:cubicBezTo>
                <a:cubicBezTo>
                  <a:pt x="96715" y="108204"/>
                  <a:pt x="96572" y="108216"/>
                  <a:pt x="96429" y="108264"/>
                </a:cubicBezTo>
                <a:cubicBezTo>
                  <a:pt x="96298" y="108288"/>
                  <a:pt x="96167" y="108359"/>
                  <a:pt x="96024" y="108359"/>
                </a:cubicBezTo>
                <a:cubicBezTo>
                  <a:pt x="95881" y="108383"/>
                  <a:pt x="95738" y="108395"/>
                  <a:pt x="95596" y="108419"/>
                </a:cubicBezTo>
                <a:cubicBezTo>
                  <a:pt x="95524" y="108430"/>
                  <a:pt x="95453" y="108454"/>
                  <a:pt x="95381" y="108454"/>
                </a:cubicBezTo>
                <a:lnTo>
                  <a:pt x="95167" y="108466"/>
                </a:lnTo>
                <a:cubicBezTo>
                  <a:pt x="95024" y="108466"/>
                  <a:pt x="94881" y="108466"/>
                  <a:pt x="94738" y="108478"/>
                </a:cubicBezTo>
                <a:cubicBezTo>
                  <a:pt x="94691" y="108478"/>
                  <a:pt x="94512" y="108466"/>
                  <a:pt x="94393" y="108466"/>
                </a:cubicBezTo>
                <a:lnTo>
                  <a:pt x="71283" y="108466"/>
                </a:lnTo>
                <a:lnTo>
                  <a:pt x="70985" y="108490"/>
                </a:lnTo>
                <a:lnTo>
                  <a:pt x="70402" y="108526"/>
                </a:lnTo>
                <a:cubicBezTo>
                  <a:pt x="70009" y="108538"/>
                  <a:pt x="69616" y="108561"/>
                  <a:pt x="69235" y="108597"/>
                </a:cubicBezTo>
                <a:lnTo>
                  <a:pt x="68068" y="108764"/>
                </a:lnTo>
                <a:cubicBezTo>
                  <a:pt x="67675" y="108835"/>
                  <a:pt x="67283" y="108883"/>
                  <a:pt x="66902" y="108990"/>
                </a:cubicBezTo>
                <a:cubicBezTo>
                  <a:pt x="66140" y="109181"/>
                  <a:pt x="65366" y="109359"/>
                  <a:pt x="64639" y="109657"/>
                </a:cubicBezTo>
                <a:cubicBezTo>
                  <a:pt x="64270" y="109788"/>
                  <a:pt x="63889" y="109919"/>
                  <a:pt x="63532" y="110073"/>
                </a:cubicBezTo>
                <a:lnTo>
                  <a:pt x="62460" y="110585"/>
                </a:lnTo>
                <a:lnTo>
                  <a:pt x="61937" y="110847"/>
                </a:lnTo>
                <a:cubicBezTo>
                  <a:pt x="61758" y="110931"/>
                  <a:pt x="61591" y="111038"/>
                  <a:pt x="61425" y="111145"/>
                </a:cubicBezTo>
                <a:lnTo>
                  <a:pt x="60413" y="111752"/>
                </a:lnTo>
                <a:cubicBezTo>
                  <a:pt x="60079" y="111967"/>
                  <a:pt x="59782" y="112217"/>
                  <a:pt x="59460" y="112443"/>
                </a:cubicBezTo>
                <a:cubicBezTo>
                  <a:pt x="59151" y="112681"/>
                  <a:pt x="58817" y="112907"/>
                  <a:pt x="58531" y="113169"/>
                </a:cubicBezTo>
                <a:cubicBezTo>
                  <a:pt x="58079" y="113586"/>
                  <a:pt x="57603" y="114003"/>
                  <a:pt x="57174" y="114443"/>
                </a:cubicBezTo>
                <a:cubicBezTo>
                  <a:pt x="57115" y="114503"/>
                  <a:pt x="57043" y="114586"/>
                  <a:pt x="56960" y="114681"/>
                </a:cubicBezTo>
                <a:cubicBezTo>
                  <a:pt x="56912" y="114717"/>
                  <a:pt x="56876" y="114765"/>
                  <a:pt x="56841" y="114800"/>
                </a:cubicBezTo>
                <a:cubicBezTo>
                  <a:pt x="56567" y="115110"/>
                  <a:pt x="56234" y="115479"/>
                  <a:pt x="56055" y="115681"/>
                </a:cubicBezTo>
                <a:lnTo>
                  <a:pt x="55341" y="116622"/>
                </a:lnTo>
                <a:lnTo>
                  <a:pt x="54995" y="117098"/>
                </a:lnTo>
                <a:cubicBezTo>
                  <a:pt x="54876" y="117253"/>
                  <a:pt x="54781" y="117432"/>
                  <a:pt x="54674" y="117586"/>
                </a:cubicBezTo>
                <a:lnTo>
                  <a:pt x="54067" y="118598"/>
                </a:lnTo>
                <a:cubicBezTo>
                  <a:pt x="53864" y="118944"/>
                  <a:pt x="53709" y="119301"/>
                  <a:pt x="53531" y="119658"/>
                </a:cubicBezTo>
                <a:cubicBezTo>
                  <a:pt x="53364" y="120015"/>
                  <a:pt x="53174" y="120360"/>
                  <a:pt x="53043" y="120730"/>
                </a:cubicBezTo>
                <a:lnTo>
                  <a:pt x="52638" y="121837"/>
                </a:lnTo>
                <a:cubicBezTo>
                  <a:pt x="52566" y="122027"/>
                  <a:pt x="52495" y="122206"/>
                  <a:pt x="52447" y="122396"/>
                </a:cubicBezTo>
                <a:lnTo>
                  <a:pt x="52293" y="122968"/>
                </a:lnTo>
                <a:lnTo>
                  <a:pt x="51995" y="124111"/>
                </a:lnTo>
                <a:cubicBezTo>
                  <a:pt x="51923" y="124504"/>
                  <a:pt x="51864" y="124897"/>
                  <a:pt x="51804" y="125278"/>
                </a:cubicBezTo>
                <a:cubicBezTo>
                  <a:pt x="51757" y="125671"/>
                  <a:pt x="51673" y="126064"/>
                  <a:pt x="51662" y="126445"/>
                </a:cubicBezTo>
                <a:lnTo>
                  <a:pt x="51578" y="127623"/>
                </a:lnTo>
                <a:lnTo>
                  <a:pt x="51531" y="128207"/>
                </a:lnTo>
                <a:lnTo>
                  <a:pt x="51531" y="128600"/>
                </a:lnTo>
                <a:lnTo>
                  <a:pt x="51531" y="129409"/>
                </a:lnTo>
                <a:lnTo>
                  <a:pt x="51531" y="131017"/>
                </a:lnTo>
                <a:lnTo>
                  <a:pt x="51531" y="143887"/>
                </a:lnTo>
                <a:lnTo>
                  <a:pt x="64187" y="143887"/>
                </a:lnTo>
                <a:lnTo>
                  <a:pt x="64187" y="131017"/>
                </a:lnTo>
                <a:lnTo>
                  <a:pt x="64187" y="129409"/>
                </a:lnTo>
                <a:lnTo>
                  <a:pt x="64187" y="128600"/>
                </a:lnTo>
                <a:lnTo>
                  <a:pt x="64187" y="128207"/>
                </a:lnTo>
                <a:lnTo>
                  <a:pt x="64163" y="127980"/>
                </a:lnTo>
                <a:cubicBezTo>
                  <a:pt x="64175" y="127838"/>
                  <a:pt x="64163" y="127695"/>
                  <a:pt x="64163" y="127540"/>
                </a:cubicBezTo>
                <a:cubicBezTo>
                  <a:pt x="64163" y="127397"/>
                  <a:pt x="64211" y="127266"/>
                  <a:pt x="64223" y="127123"/>
                </a:cubicBezTo>
                <a:cubicBezTo>
                  <a:pt x="64246" y="126980"/>
                  <a:pt x="64246" y="126837"/>
                  <a:pt x="64282" y="126695"/>
                </a:cubicBezTo>
                <a:cubicBezTo>
                  <a:pt x="64318" y="126564"/>
                  <a:pt x="64354" y="126421"/>
                  <a:pt x="64389" y="126290"/>
                </a:cubicBezTo>
                <a:cubicBezTo>
                  <a:pt x="64663" y="125194"/>
                  <a:pt x="65508" y="123909"/>
                  <a:pt x="66282" y="123063"/>
                </a:cubicBezTo>
                <a:cubicBezTo>
                  <a:pt x="66401" y="122956"/>
                  <a:pt x="66532" y="122849"/>
                  <a:pt x="66651" y="122730"/>
                </a:cubicBezTo>
                <a:cubicBezTo>
                  <a:pt x="66747" y="122623"/>
                  <a:pt x="66878" y="122563"/>
                  <a:pt x="66985" y="122468"/>
                </a:cubicBezTo>
                <a:cubicBezTo>
                  <a:pt x="67104" y="122396"/>
                  <a:pt x="67211" y="122289"/>
                  <a:pt x="67330" y="122218"/>
                </a:cubicBezTo>
                <a:cubicBezTo>
                  <a:pt x="67461" y="122146"/>
                  <a:pt x="67580" y="122075"/>
                  <a:pt x="67699" y="122004"/>
                </a:cubicBezTo>
                <a:cubicBezTo>
                  <a:pt x="67759" y="121956"/>
                  <a:pt x="67818" y="121920"/>
                  <a:pt x="67878" y="121884"/>
                </a:cubicBezTo>
                <a:lnTo>
                  <a:pt x="68080" y="121801"/>
                </a:lnTo>
                <a:cubicBezTo>
                  <a:pt x="68211" y="121742"/>
                  <a:pt x="68330" y="121670"/>
                  <a:pt x="68461" y="121611"/>
                </a:cubicBezTo>
                <a:lnTo>
                  <a:pt x="68866" y="121468"/>
                </a:lnTo>
                <a:cubicBezTo>
                  <a:pt x="69116" y="121349"/>
                  <a:pt x="69402" y="121301"/>
                  <a:pt x="69676" y="121218"/>
                </a:cubicBezTo>
                <a:cubicBezTo>
                  <a:pt x="69807" y="121170"/>
                  <a:pt x="69950" y="121170"/>
                  <a:pt x="70092" y="121146"/>
                </a:cubicBezTo>
                <a:cubicBezTo>
                  <a:pt x="70235" y="121122"/>
                  <a:pt x="70378" y="121099"/>
                  <a:pt x="70521" y="121075"/>
                </a:cubicBezTo>
                <a:cubicBezTo>
                  <a:pt x="70664" y="121075"/>
                  <a:pt x="70807" y="121063"/>
                  <a:pt x="70950" y="121063"/>
                </a:cubicBezTo>
                <a:lnTo>
                  <a:pt x="71164" y="121015"/>
                </a:lnTo>
                <a:lnTo>
                  <a:pt x="71283" y="120968"/>
                </a:lnTo>
                <a:lnTo>
                  <a:pt x="94393" y="120968"/>
                </a:lnTo>
                <a:cubicBezTo>
                  <a:pt x="94516" y="120968"/>
                  <a:pt x="94603" y="120994"/>
                  <a:pt x="94760" y="120994"/>
                </a:cubicBezTo>
                <a:cubicBezTo>
                  <a:pt x="94787" y="120994"/>
                  <a:pt x="94815" y="120993"/>
                  <a:pt x="94845" y="120991"/>
                </a:cubicBezTo>
                <a:lnTo>
                  <a:pt x="96024" y="120956"/>
                </a:lnTo>
                <a:lnTo>
                  <a:pt x="96608" y="120932"/>
                </a:lnTo>
                <a:cubicBezTo>
                  <a:pt x="96810" y="120908"/>
                  <a:pt x="97001" y="120884"/>
                  <a:pt x="97191" y="120861"/>
                </a:cubicBezTo>
                <a:lnTo>
                  <a:pt x="98358" y="120682"/>
                </a:lnTo>
                <a:cubicBezTo>
                  <a:pt x="98751" y="120622"/>
                  <a:pt x="99132" y="120503"/>
                  <a:pt x="99513" y="120420"/>
                </a:cubicBezTo>
                <a:cubicBezTo>
                  <a:pt x="99894" y="120313"/>
                  <a:pt x="100275" y="120229"/>
                  <a:pt x="100656" y="120099"/>
                </a:cubicBezTo>
                <a:cubicBezTo>
                  <a:pt x="103656" y="119134"/>
                  <a:pt x="106406" y="117443"/>
                  <a:pt x="108633" y="115229"/>
                </a:cubicBezTo>
                <a:cubicBezTo>
                  <a:pt x="110836" y="112990"/>
                  <a:pt x="112514" y="110228"/>
                  <a:pt x="113467" y="107228"/>
                </a:cubicBezTo>
                <a:cubicBezTo>
                  <a:pt x="113574" y="106847"/>
                  <a:pt x="113669" y="106466"/>
                  <a:pt x="113776" y="106085"/>
                </a:cubicBezTo>
                <a:cubicBezTo>
                  <a:pt x="113860" y="105692"/>
                  <a:pt x="113979" y="105323"/>
                  <a:pt x="114026" y="104930"/>
                </a:cubicBezTo>
                <a:cubicBezTo>
                  <a:pt x="114146" y="104144"/>
                  <a:pt x="114288" y="103370"/>
                  <a:pt x="114300" y="102584"/>
                </a:cubicBezTo>
                <a:lnTo>
                  <a:pt x="114348" y="101418"/>
                </a:lnTo>
                <a:cubicBezTo>
                  <a:pt x="114348" y="101358"/>
                  <a:pt x="114336" y="101322"/>
                  <a:pt x="114336" y="101287"/>
                </a:cubicBezTo>
                <a:lnTo>
                  <a:pt x="114336" y="101191"/>
                </a:lnTo>
                <a:lnTo>
                  <a:pt x="114336" y="100906"/>
                </a:lnTo>
                <a:lnTo>
                  <a:pt x="114324" y="100310"/>
                </a:lnTo>
                <a:cubicBezTo>
                  <a:pt x="114300" y="99929"/>
                  <a:pt x="114288" y="99536"/>
                  <a:pt x="114253" y="99144"/>
                </a:cubicBezTo>
                <a:lnTo>
                  <a:pt x="114086" y="97977"/>
                </a:lnTo>
                <a:cubicBezTo>
                  <a:pt x="113979" y="97191"/>
                  <a:pt x="113765" y="96429"/>
                  <a:pt x="113562" y="95667"/>
                </a:cubicBezTo>
                <a:cubicBezTo>
                  <a:pt x="113479" y="95286"/>
                  <a:pt x="113324" y="94917"/>
                  <a:pt x="113193" y="94548"/>
                </a:cubicBezTo>
                <a:cubicBezTo>
                  <a:pt x="113062" y="94179"/>
                  <a:pt x="112931" y="93810"/>
                  <a:pt x="112776" y="93440"/>
                </a:cubicBezTo>
                <a:cubicBezTo>
                  <a:pt x="112121" y="92012"/>
                  <a:pt x="111371" y="90619"/>
                  <a:pt x="110407" y="89369"/>
                </a:cubicBezTo>
                <a:cubicBezTo>
                  <a:pt x="109478" y="88095"/>
                  <a:pt x="108359" y="86987"/>
                  <a:pt x="107168" y="85963"/>
                </a:cubicBezTo>
                <a:cubicBezTo>
                  <a:pt x="105930" y="84999"/>
                  <a:pt x="104621" y="84106"/>
                  <a:pt x="103192" y="83451"/>
                </a:cubicBezTo>
                <a:cubicBezTo>
                  <a:pt x="101787" y="82737"/>
                  <a:pt x="100263" y="82272"/>
                  <a:pt x="98727" y="81915"/>
                </a:cubicBezTo>
                <a:cubicBezTo>
                  <a:pt x="98346" y="81844"/>
                  <a:pt x="97953" y="81784"/>
                  <a:pt x="97560" y="81725"/>
                </a:cubicBezTo>
                <a:lnTo>
                  <a:pt x="96977" y="81641"/>
                </a:lnTo>
                <a:cubicBezTo>
                  <a:pt x="96786" y="81606"/>
                  <a:pt x="96596" y="81582"/>
                  <a:pt x="96393" y="81582"/>
                </a:cubicBezTo>
                <a:lnTo>
                  <a:pt x="95226" y="81534"/>
                </a:lnTo>
                <a:lnTo>
                  <a:pt x="94643" y="81522"/>
                </a:lnTo>
                <a:lnTo>
                  <a:pt x="19872" y="81522"/>
                </a:lnTo>
                <a:lnTo>
                  <a:pt x="19693" y="81510"/>
                </a:lnTo>
                <a:lnTo>
                  <a:pt x="19574" y="81499"/>
                </a:lnTo>
                <a:cubicBezTo>
                  <a:pt x="19431" y="81487"/>
                  <a:pt x="19288" y="81475"/>
                  <a:pt x="19146" y="81463"/>
                </a:cubicBezTo>
                <a:cubicBezTo>
                  <a:pt x="19074" y="81463"/>
                  <a:pt x="19003" y="81463"/>
                  <a:pt x="18931" y="81451"/>
                </a:cubicBezTo>
                <a:lnTo>
                  <a:pt x="18717" y="81415"/>
                </a:lnTo>
                <a:cubicBezTo>
                  <a:pt x="18586" y="81391"/>
                  <a:pt x="18443" y="81368"/>
                  <a:pt x="18300" y="81356"/>
                </a:cubicBezTo>
                <a:cubicBezTo>
                  <a:pt x="17181" y="81129"/>
                  <a:pt x="16145" y="80629"/>
                  <a:pt x="15240" y="79915"/>
                </a:cubicBezTo>
                <a:cubicBezTo>
                  <a:pt x="14335" y="79213"/>
                  <a:pt x="13633" y="78260"/>
                  <a:pt x="13169" y="77224"/>
                </a:cubicBezTo>
                <a:cubicBezTo>
                  <a:pt x="13085" y="77105"/>
                  <a:pt x="13061" y="76962"/>
                  <a:pt x="13014" y="76831"/>
                </a:cubicBezTo>
                <a:cubicBezTo>
                  <a:pt x="12966" y="76700"/>
                  <a:pt x="12907" y="76569"/>
                  <a:pt x="12859" y="76426"/>
                </a:cubicBezTo>
                <a:cubicBezTo>
                  <a:pt x="12835" y="76296"/>
                  <a:pt x="12800" y="76153"/>
                  <a:pt x="12764" y="76022"/>
                </a:cubicBezTo>
                <a:lnTo>
                  <a:pt x="12704" y="75819"/>
                </a:lnTo>
                <a:cubicBezTo>
                  <a:pt x="12692" y="75748"/>
                  <a:pt x="12680" y="75676"/>
                  <a:pt x="12680" y="75605"/>
                </a:cubicBezTo>
                <a:cubicBezTo>
                  <a:pt x="12657" y="75462"/>
                  <a:pt x="12633" y="75319"/>
                  <a:pt x="12609" y="75176"/>
                </a:cubicBezTo>
                <a:cubicBezTo>
                  <a:pt x="12573" y="75045"/>
                  <a:pt x="12597" y="74891"/>
                  <a:pt x="12585" y="74748"/>
                </a:cubicBezTo>
                <a:lnTo>
                  <a:pt x="12549" y="74295"/>
                </a:lnTo>
                <a:cubicBezTo>
                  <a:pt x="12549" y="74033"/>
                  <a:pt x="12549" y="73700"/>
                  <a:pt x="12561" y="73617"/>
                </a:cubicBezTo>
                <a:cubicBezTo>
                  <a:pt x="12597" y="72462"/>
                  <a:pt x="12895" y="71343"/>
                  <a:pt x="13431" y="70342"/>
                </a:cubicBezTo>
                <a:cubicBezTo>
                  <a:pt x="13990" y="69354"/>
                  <a:pt x="14776" y="68473"/>
                  <a:pt x="15717" y="67830"/>
                </a:cubicBezTo>
                <a:cubicBezTo>
                  <a:pt x="16681" y="67199"/>
                  <a:pt x="17764" y="66806"/>
                  <a:pt x="18896" y="66663"/>
                </a:cubicBezTo>
                <a:cubicBezTo>
                  <a:pt x="19038" y="66640"/>
                  <a:pt x="19181" y="66651"/>
                  <a:pt x="19324" y="66640"/>
                </a:cubicBezTo>
                <a:lnTo>
                  <a:pt x="19538" y="66628"/>
                </a:lnTo>
                <a:lnTo>
                  <a:pt x="19646" y="66640"/>
                </a:lnTo>
                <a:lnTo>
                  <a:pt x="94572" y="66640"/>
                </a:lnTo>
                <a:lnTo>
                  <a:pt x="94679" y="66628"/>
                </a:lnTo>
                <a:lnTo>
                  <a:pt x="94822" y="66616"/>
                </a:lnTo>
                <a:lnTo>
                  <a:pt x="95119" y="66604"/>
                </a:lnTo>
                <a:lnTo>
                  <a:pt x="95703" y="66568"/>
                </a:lnTo>
                <a:cubicBezTo>
                  <a:pt x="96096" y="66544"/>
                  <a:pt x="96489" y="66544"/>
                  <a:pt x="96881" y="66485"/>
                </a:cubicBezTo>
                <a:lnTo>
                  <a:pt x="98048" y="66306"/>
                </a:lnTo>
                <a:lnTo>
                  <a:pt x="98632" y="66211"/>
                </a:lnTo>
                <a:lnTo>
                  <a:pt x="99203" y="66080"/>
                </a:lnTo>
                <a:lnTo>
                  <a:pt x="100346" y="65782"/>
                </a:lnTo>
                <a:cubicBezTo>
                  <a:pt x="100727" y="65675"/>
                  <a:pt x="101096" y="65520"/>
                  <a:pt x="101465" y="65389"/>
                </a:cubicBezTo>
                <a:cubicBezTo>
                  <a:pt x="101834" y="65247"/>
                  <a:pt x="102215" y="65127"/>
                  <a:pt x="102561" y="64961"/>
                </a:cubicBezTo>
                <a:cubicBezTo>
                  <a:pt x="103275" y="64616"/>
                  <a:pt x="104001" y="64306"/>
                  <a:pt x="104656" y="63877"/>
                </a:cubicBezTo>
                <a:cubicBezTo>
                  <a:pt x="107288" y="62318"/>
                  <a:pt x="109693" y="59960"/>
                  <a:pt x="111348" y="57365"/>
                </a:cubicBezTo>
                <a:cubicBezTo>
                  <a:pt x="111383" y="57317"/>
                  <a:pt x="111419" y="57257"/>
                  <a:pt x="111455" y="57198"/>
                </a:cubicBezTo>
                <a:cubicBezTo>
                  <a:pt x="111467" y="57174"/>
                  <a:pt x="111479" y="57150"/>
                  <a:pt x="111490" y="57138"/>
                </a:cubicBezTo>
                <a:lnTo>
                  <a:pt x="111490" y="57126"/>
                </a:lnTo>
                <a:cubicBezTo>
                  <a:pt x="113074" y="54519"/>
                  <a:pt x="114074" y="51531"/>
                  <a:pt x="114288" y="48483"/>
                </a:cubicBezTo>
                <a:cubicBezTo>
                  <a:pt x="114527" y="45363"/>
                  <a:pt x="114026" y="42172"/>
                  <a:pt x="112812" y="39255"/>
                </a:cubicBezTo>
                <a:cubicBezTo>
                  <a:pt x="111562" y="36362"/>
                  <a:pt x="109633" y="33778"/>
                  <a:pt x="107228" y="31766"/>
                </a:cubicBezTo>
                <a:cubicBezTo>
                  <a:pt x="104799" y="29766"/>
                  <a:pt x="101894" y="28349"/>
                  <a:pt x="98810" y="27682"/>
                </a:cubicBezTo>
                <a:cubicBezTo>
                  <a:pt x="98429" y="27587"/>
                  <a:pt x="98036" y="27540"/>
                  <a:pt x="97643" y="27480"/>
                </a:cubicBezTo>
                <a:cubicBezTo>
                  <a:pt x="97251" y="27420"/>
                  <a:pt x="96870" y="27349"/>
                  <a:pt x="96477" y="27325"/>
                </a:cubicBezTo>
                <a:lnTo>
                  <a:pt x="95298" y="27266"/>
                </a:lnTo>
                <a:lnTo>
                  <a:pt x="94715" y="27218"/>
                </a:lnTo>
                <a:lnTo>
                  <a:pt x="94298" y="27206"/>
                </a:lnTo>
                <a:lnTo>
                  <a:pt x="71783" y="27206"/>
                </a:lnTo>
                <a:cubicBezTo>
                  <a:pt x="71140" y="27206"/>
                  <a:pt x="70676" y="27182"/>
                  <a:pt x="70676" y="27182"/>
                </a:cubicBezTo>
                <a:cubicBezTo>
                  <a:pt x="70650" y="27185"/>
                  <a:pt x="70624" y="27186"/>
                  <a:pt x="70598" y="27186"/>
                </a:cubicBezTo>
                <a:cubicBezTo>
                  <a:pt x="70484" y="27186"/>
                  <a:pt x="70376" y="27166"/>
                  <a:pt x="70259" y="27147"/>
                </a:cubicBezTo>
                <a:cubicBezTo>
                  <a:pt x="70116" y="27123"/>
                  <a:pt x="69973" y="27111"/>
                  <a:pt x="69830" y="27087"/>
                </a:cubicBezTo>
                <a:lnTo>
                  <a:pt x="69426" y="26980"/>
                </a:lnTo>
                <a:cubicBezTo>
                  <a:pt x="69283" y="26944"/>
                  <a:pt x="69140" y="26932"/>
                  <a:pt x="69009" y="26861"/>
                </a:cubicBezTo>
                <a:cubicBezTo>
                  <a:pt x="68747" y="26754"/>
                  <a:pt x="68473" y="26694"/>
                  <a:pt x="68223" y="26551"/>
                </a:cubicBezTo>
                <a:lnTo>
                  <a:pt x="67842" y="26361"/>
                </a:lnTo>
                <a:cubicBezTo>
                  <a:pt x="67723" y="26289"/>
                  <a:pt x="67604" y="26206"/>
                  <a:pt x="67473" y="26135"/>
                </a:cubicBezTo>
                <a:lnTo>
                  <a:pt x="67294" y="26027"/>
                </a:lnTo>
                <a:cubicBezTo>
                  <a:pt x="67235" y="25992"/>
                  <a:pt x="67175" y="25944"/>
                  <a:pt x="67116" y="25896"/>
                </a:cubicBezTo>
                <a:cubicBezTo>
                  <a:pt x="67009" y="25813"/>
                  <a:pt x="66890" y="25730"/>
                  <a:pt x="66771" y="25646"/>
                </a:cubicBezTo>
                <a:cubicBezTo>
                  <a:pt x="66663" y="25563"/>
                  <a:pt x="66568" y="25444"/>
                  <a:pt x="66461" y="25361"/>
                </a:cubicBezTo>
                <a:cubicBezTo>
                  <a:pt x="66354" y="25254"/>
                  <a:pt x="66223" y="25182"/>
                  <a:pt x="66140" y="25063"/>
                </a:cubicBezTo>
                <a:cubicBezTo>
                  <a:pt x="65961" y="24837"/>
                  <a:pt x="65735" y="24658"/>
                  <a:pt x="65592" y="24408"/>
                </a:cubicBezTo>
                <a:cubicBezTo>
                  <a:pt x="64889" y="23503"/>
                  <a:pt x="64401" y="22444"/>
                  <a:pt x="64235" y="21313"/>
                </a:cubicBezTo>
                <a:cubicBezTo>
                  <a:pt x="64211" y="21170"/>
                  <a:pt x="64175" y="20110"/>
                  <a:pt x="64175" y="20074"/>
                </a:cubicBezTo>
                <a:lnTo>
                  <a:pt x="64175" y="19979"/>
                </a:lnTo>
                <a:lnTo>
                  <a:pt x="64175" y="19169"/>
                </a:lnTo>
                <a:lnTo>
                  <a:pt x="64175" y="15895"/>
                </a:lnTo>
                <a:lnTo>
                  <a:pt x="66890" y="15895"/>
                </a:lnTo>
                <a:lnTo>
                  <a:pt x="57841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5"/>
          <p:cNvSpPr/>
          <p:nvPr/>
        </p:nvSpPr>
        <p:spPr>
          <a:xfrm rot="10800000">
            <a:off x="4569256" y="520317"/>
            <a:ext cx="2847490" cy="3675956"/>
          </a:xfrm>
          <a:custGeom>
            <a:avLst/>
            <a:gdLst/>
            <a:ahLst/>
            <a:cxnLst/>
            <a:rect l="l" t="t" r="r" b="b"/>
            <a:pathLst>
              <a:path w="103002" h="132970" extrusionOk="0">
                <a:moveTo>
                  <a:pt x="51507" y="1"/>
                </a:moveTo>
                <a:lnTo>
                  <a:pt x="51507" y="3727"/>
                </a:lnTo>
                <a:lnTo>
                  <a:pt x="52757" y="3727"/>
                </a:lnTo>
                <a:lnTo>
                  <a:pt x="52757" y="1"/>
                </a:lnTo>
                <a:close/>
                <a:moveTo>
                  <a:pt x="51507" y="7442"/>
                </a:moveTo>
                <a:lnTo>
                  <a:pt x="51507" y="9180"/>
                </a:lnTo>
                <a:cubicBezTo>
                  <a:pt x="51507" y="9883"/>
                  <a:pt x="51566" y="10573"/>
                  <a:pt x="51662" y="11252"/>
                </a:cubicBezTo>
                <a:lnTo>
                  <a:pt x="52888" y="11073"/>
                </a:lnTo>
                <a:cubicBezTo>
                  <a:pt x="52793" y="10454"/>
                  <a:pt x="52757" y="9823"/>
                  <a:pt x="52757" y="9180"/>
                </a:cubicBezTo>
                <a:lnTo>
                  <a:pt x="52757" y="7442"/>
                </a:lnTo>
                <a:close/>
                <a:moveTo>
                  <a:pt x="53888" y="14467"/>
                </a:moveTo>
                <a:lnTo>
                  <a:pt x="52757" y="14979"/>
                </a:lnTo>
                <a:cubicBezTo>
                  <a:pt x="53293" y="16157"/>
                  <a:pt x="53995" y="17265"/>
                  <a:pt x="54840" y="18265"/>
                </a:cubicBezTo>
                <a:lnTo>
                  <a:pt x="55781" y="17455"/>
                </a:lnTo>
                <a:cubicBezTo>
                  <a:pt x="55019" y="16550"/>
                  <a:pt x="54376" y="15550"/>
                  <a:pt x="53888" y="14467"/>
                </a:cubicBezTo>
                <a:close/>
                <a:moveTo>
                  <a:pt x="58424" y="19812"/>
                </a:moveTo>
                <a:lnTo>
                  <a:pt x="57734" y="20848"/>
                </a:lnTo>
                <a:cubicBezTo>
                  <a:pt x="58817" y="21575"/>
                  <a:pt x="59984" y="22146"/>
                  <a:pt x="61222" y="22551"/>
                </a:cubicBezTo>
                <a:lnTo>
                  <a:pt x="61603" y="21360"/>
                </a:lnTo>
                <a:cubicBezTo>
                  <a:pt x="60484" y="21003"/>
                  <a:pt x="59412" y="20479"/>
                  <a:pt x="58424" y="19812"/>
                </a:cubicBezTo>
                <a:close/>
                <a:moveTo>
                  <a:pt x="65092" y="21979"/>
                </a:moveTo>
                <a:lnTo>
                  <a:pt x="65056" y="23218"/>
                </a:lnTo>
                <a:cubicBezTo>
                  <a:pt x="65211" y="23218"/>
                  <a:pt x="65378" y="23230"/>
                  <a:pt x="65544" y="23230"/>
                </a:cubicBezTo>
                <a:lnTo>
                  <a:pt x="68795" y="23230"/>
                </a:lnTo>
                <a:lnTo>
                  <a:pt x="68795" y="21979"/>
                </a:lnTo>
                <a:close/>
                <a:moveTo>
                  <a:pt x="72521" y="21979"/>
                </a:moveTo>
                <a:lnTo>
                  <a:pt x="72521" y="23230"/>
                </a:lnTo>
                <a:lnTo>
                  <a:pt x="76248" y="23230"/>
                </a:lnTo>
                <a:lnTo>
                  <a:pt x="76248" y="21979"/>
                </a:lnTo>
                <a:close/>
                <a:moveTo>
                  <a:pt x="79975" y="21979"/>
                </a:moveTo>
                <a:lnTo>
                  <a:pt x="79975" y="23230"/>
                </a:lnTo>
                <a:lnTo>
                  <a:pt x="83689" y="23230"/>
                </a:lnTo>
                <a:lnTo>
                  <a:pt x="83689" y="21979"/>
                </a:lnTo>
                <a:close/>
                <a:moveTo>
                  <a:pt x="87416" y="21979"/>
                </a:moveTo>
                <a:lnTo>
                  <a:pt x="87416" y="23230"/>
                </a:lnTo>
                <a:lnTo>
                  <a:pt x="88952" y="23230"/>
                </a:lnTo>
                <a:cubicBezTo>
                  <a:pt x="89654" y="23230"/>
                  <a:pt x="90357" y="23277"/>
                  <a:pt x="91035" y="23396"/>
                </a:cubicBezTo>
                <a:lnTo>
                  <a:pt x="91238" y="22170"/>
                </a:lnTo>
                <a:cubicBezTo>
                  <a:pt x="90488" y="22039"/>
                  <a:pt x="89726" y="21979"/>
                  <a:pt x="88952" y="21979"/>
                </a:cubicBezTo>
                <a:close/>
                <a:moveTo>
                  <a:pt x="94941" y="23313"/>
                </a:moveTo>
                <a:lnTo>
                  <a:pt x="94417" y="24444"/>
                </a:lnTo>
                <a:cubicBezTo>
                  <a:pt x="95488" y="24944"/>
                  <a:pt x="96477" y="25599"/>
                  <a:pt x="97370" y="26385"/>
                </a:cubicBezTo>
                <a:lnTo>
                  <a:pt x="98191" y="25444"/>
                </a:lnTo>
                <a:cubicBezTo>
                  <a:pt x="97215" y="24587"/>
                  <a:pt x="96119" y="23873"/>
                  <a:pt x="94941" y="23313"/>
                </a:cubicBezTo>
                <a:close/>
                <a:moveTo>
                  <a:pt x="100739" y="28373"/>
                </a:moveTo>
                <a:lnTo>
                  <a:pt x="99691" y="29052"/>
                </a:lnTo>
                <a:cubicBezTo>
                  <a:pt x="100346" y="30052"/>
                  <a:pt x="100846" y="31135"/>
                  <a:pt x="101192" y="32266"/>
                </a:cubicBezTo>
                <a:lnTo>
                  <a:pt x="102382" y="31897"/>
                </a:lnTo>
                <a:cubicBezTo>
                  <a:pt x="102001" y="30659"/>
                  <a:pt x="101442" y="29468"/>
                  <a:pt x="100739" y="28373"/>
                </a:cubicBezTo>
                <a:close/>
                <a:moveTo>
                  <a:pt x="102989" y="35731"/>
                </a:moveTo>
                <a:lnTo>
                  <a:pt x="101751" y="35755"/>
                </a:lnTo>
                <a:cubicBezTo>
                  <a:pt x="101751" y="35850"/>
                  <a:pt x="101751" y="35934"/>
                  <a:pt x="101751" y="36017"/>
                </a:cubicBezTo>
                <a:cubicBezTo>
                  <a:pt x="101751" y="37124"/>
                  <a:pt x="101608" y="38220"/>
                  <a:pt x="101334" y="39267"/>
                </a:cubicBezTo>
                <a:lnTo>
                  <a:pt x="102537" y="39589"/>
                </a:lnTo>
                <a:cubicBezTo>
                  <a:pt x="102846" y="38434"/>
                  <a:pt x="103001" y="37231"/>
                  <a:pt x="103001" y="36017"/>
                </a:cubicBezTo>
                <a:cubicBezTo>
                  <a:pt x="103001" y="35922"/>
                  <a:pt x="102989" y="35826"/>
                  <a:pt x="102989" y="35731"/>
                </a:cubicBezTo>
                <a:close/>
                <a:moveTo>
                  <a:pt x="99977" y="42541"/>
                </a:moveTo>
                <a:cubicBezTo>
                  <a:pt x="99370" y="43553"/>
                  <a:pt x="98620" y="44482"/>
                  <a:pt x="97763" y="45304"/>
                </a:cubicBezTo>
                <a:lnTo>
                  <a:pt x="98620" y="46209"/>
                </a:lnTo>
                <a:cubicBezTo>
                  <a:pt x="99560" y="45316"/>
                  <a:pt x="100382" y="44292"/>
                  <a:pt x="101037" y="43172"/>
                </a:cubicBezTo>
                <a:lnTo>
                  <a:pt x="99977" y="42541"/>
                </a:lnTo>
                <a:close/>
                <a:moveTo>
                  <a:pt x="94881" y="47363"/>
                </a:moveTo>
                <a:cubicBezTo>
                  <a:pt x="93833" y="47911"/>
                  <a:pt x="92714" y="48316"/>
                  <a:pt x="91547" y="48554"/>
                </a:cubicBezTo>
                <a:lnTo>
                  <a:pt x="91797" y="49769"/>
                </a:lnTo>
                <a:cubicBezTo>
                  <a:pt x="93071" y="49507"/>
                  <a:pt x="94310" y="49066"/>
                  <a:pt x="95465" y="48471"/>
                </a:cubicBezTo>
                <a:lnTo>
                  <a:pt x="94881" y="47363"/>
                </a:lnTo>
                <a:close/>
                <a:moveTo>
                  <a:pt x="17205" y="48816"/>
                </a:moveTo>
                <a:lnTo>
                  <a:pt x="17205" y="50054"/>
                </a:lnTo>
                <a:lnTo>
                  <a:pt x="20931" y="50054"/>
                </a:lnTo>
                <a:lnTo>
                  <a:pt x="20931" y="48816"/>
                </a:lnTo>
                <a:close/>
                <a:moveTo>
                  <a:pt x="24658" y="48816"/>
                </a:moveTo>
                <a:lnTo>
                  <a:pt x="24658" y="50054"/>
                </a:lnTo>
                <a:lnTo>
                  <a:pt x="28373" y="50054"/>
                </a:lnTo>
                <a:lnTo>
                  <a:pt x="28373" y="48816"/>
                </a:lnTo>
                <a:close/>
                <a:moveTo>
                  <a:pt x="32100" y="48816"/>
                </a:moveTo>
                <a:lnTo>
                  <a:pt x="32100" y="50054"/>
                </a:lnTo>
                <a:lnTo>
                  <a:pt x="35826" y="50054"/>
                </a:lnTo>
                <a:lnTo>
                  <a:pt x="35826" y="48816"/>
                </a:lnTo>
                <a:close/>
                <a:moveTo>
                  <a:pt x="39553" y="48816"/>
                </a:moveTo>
                <a:lnTo>
                  <a:pt x="39553" y="50054"/>
                </a:lnTo>
                <a:lnTo>
                  <a:pt x="43280" y="50054"/>
                </a:lnTo>
                <a:lnTo>
                  <a:pt x="43280" y="48816"/>
                </a:lnTo>
                <a:close/>
                <a:moveTo>
                  <a:pt x="47006" y="48816"/>
                </a:moveTo>
                <a:lnTo>
                  <a:pt x="47006" y="50054"/>
                </a:lnTo>
                <a:lnTo>
                  <a:pt x="50721" y="50054"/>
                </a:lnTo>
                <a:lnTo>
                  <a:pt x="50721" y="48816"/>
                </a:lnTo>
                <a:close/>
                <a:moveTo>
                  <a:pt x="54448" y="48816"/>
                </a:moveTo>
                <a:lnTo>
                  <a:pt x="54448" y="50054"/>
                </a:lnTo>
                <a:lnTo>
                  <a:pt x="58174" y="50054"/>
                </a:lnTo>
                <a:lnTo>
                  <a:pt x="58174" y="48816"/>
                </a:lnTo>
                <a:close/>
                <a:moveTo>
                  <a:pt x="61901" y="48816"/>
                </a:moveTo>
                <a:lnTo>
                  <a:pt x="61901" y="50054"/>
                </a:lnTo>
                <a:lnTo>
                  <a:pt x="65628" y="50054"/>
                </a:lnTo>
                <a:lnTo>
                  <a:pt x="65628" y="48816"/>
                </a:lnTo>
                <a:close/>
                <a:moveTo>
                  <a:pt x="69342" y="48816"/>
                </a:moveTo>
                <a:lnTo>
                  <a:pt x="69342" y="50054"/>
                </a:lnTo>
                <a:lnTo>
                  <a:pt x="73069" y="50054"/>
                </a:lnTo>
                <a:lnTo>
                  <a:pt x="73069" y="48816"/>
                </a:lnTo>
                <a:close/>
                <a:moveTo>
                  <a:pt x="76796" y="48816"/>
                </a:moveTo>
                <a:lnTo>
                  <a:pt x="76796" y="50054"/>
                </a:lnTo>
                <a:lnTo>
                  <a:pt x="80522" y="50054"/>
                </a:lnTo>
                <a:lnTo>
                  <a:pt x="80522" y="48816"/>
                </a:lnTo>
                <a:close/>
                <a:moveTo>
                  <a:pt x="84249" y="48816"/>
                </a:moveTo>
                <a:lnTo>
                  <a:pt x="84249" y="50054"/>
                </a:lnTo>
                <a:lnTo>
                  <a:pt x="87976" y="50054"/>
                </a:lnTo>
                <a:lnTo>
                  <a:pt x="87976" y="48816"/>
                </a:lnTo>
                <a:close/>
                <a:moveTo>
                  <a:pt x="13454" y="48828"/>
                </a:moveTo>
                <a:cubicBezTo>
                  <a:pt x="12157" y="48876"/>
                  <a:pt x="10871" y="49102"/>
                  <a:pt x="9632" y="49507"/>
                </a:cubicBezTo>
                <a:lnTo>
                  <a:pt x="10013" y="50685"/>
                </a:lnTo>
                <a:cubicBezTo>
                  <a:pt x="11145" y="50316"/>
                  <a:pt x="12311" y="50114"/>
                  <a:pt x="13502" y="50066"/>
                </a:cubicBezTo>
                <a:lnTo>
                  <a:pt x="13454" y="48828"/>
                </a:lnTo>
                <a:close/>
                <a:moveTo>
                  <a:pt x="6144" y="51209"/>
                </a:moveTo>
                <a:cubicBezTo>
                  <a:pt x="5072" y="51935"/>
                  <a:pt x="4096" y="52805"/>
                  <a:pt x="3251" y="53805"/>
                </a:cubicBezTo>
                <a:lnTo>
                  <a:pt x="4203" y="54602"/>
                </a:lnTo>
                <a:cubicBezTo>
                  <a:pt x="4965" y="53698"/>
                  <a:pt x="5858" y="52900"/>
                  <a:pt x="6834" y="52233"/>
                </a:cubicBezTo>
                <a:lnTo>
                  <a:pt x="6144" y="51209"/>
                </a:lnTo>
                <a:close/>
                <a:moveTo>
                  <a:pt x="1179" y="57091"/>
                </a:moveTo>
                <a:cubicBezTo>
                  <a:pt x="643" y="58270"/>
                  <a:pt x="286" y="59532"/>
                  <a:pt x="96" y="60818"/>
                </a:cubicBezTo>
                <a:lnTo>
                  <a:pt x="1322" y="60996"/>
                </a:lnTo>
                <a:cubicBezTo>
                  <a:pt x="1489" y="59817"/>
                  <a:pt x="1822" y="58674"/>
                  <a:pt x="2310" y="57603"/>
                </a:cubicBezTo>
                <a:lnTo>
                  <a:pt x="1179" y="57091"/>
                </a:lnTo>
                <a:close/>
                <a:moveTo>
                  <a:pt x="1239" y="64568"/>
                </a:moveTo>
                <a:lnTo>
                  <a:pt x="0" y="64675"/>
                </a:lnTo>
                <a:cubicBezTo>
                  <a:pt x="107" y="65973"/>
                  <a:pt x="405" y="67247"/>
                  <a:pt x="869" y="68461"/>
                </a:cubicBezTo>
                <a:lnTo>
                  <a:pt x="2024" y="68021"/>
                </a:lnTo>
                <a:cubicBezTo>
                  <a:pt x="1608" y="66914"/>
                  <a:pt x="1346" y="65747"/>
                  <a:pt x="1239" y="64568"/>
                </a:cubicBezTo>
                <a:close/>
                <a:moveTo>
                  <a:pt x="3739" y="71116"/>
                </a:moveTo>
                <a:lnTo>
                  <a:pt x="2751" y="71855"/>
                </a:lnTo>
                <a:cubicBezTo>
                  <a:pt x="3525" y="72902"/>
                  <a:pt x="4453" y="73831"/>
                  <a:pt x="5477" y="74617"/>
                </a:cubicBezTo>
                <a:lnTo>
                  <a:pt x="6239" y="73629"/>
                </a:lnTo>
                <a:cubicBezTo>
                  <a:pt x="5287" y="72902"/>
                  <a:pt x="4453" y="72057"/>
                  <a:pt x="3739" y="71116"/>
                </a:cubicBezTo>
                <a:close/>
                <a:moveTo>
                  <a:pt x="9323" y="75367"/>
                </a:moveTo>
                <a:lnTo>
                  <a:pt x="8870" y="76522"/>
                </a:lnTo>
                <a:cubicBezTo>
                  <a:pt x="10073" y="76998"/>
                  <a:pt x="11347" y="77296"/>
                  <a:pt x="12645" y="77415"/>
                </a:cubicBezTo>
                <a:lnTo>
                  <a:pt x="12764" y="76177"/>
                </a:lnTo>
                <a:cubicBezTo>
                  <a:pt x="11585" y="76069"/>
                  <a:pt x="10418" y="75796"/>
                  <a:pt x="9323" y="75367"/>
                </a:cubicBezTo>
                <a:close/>
                <a:moveTo>
                  <a:pt x="16431" y="76236"/>
                </a:moveTo>
                <a:lnTo>
                  <a:pt x="16431" y="77486"/>
                </a:lnTo>
                <a:lnTo>
                  <a:pt x="20158" y="77486"/>
                </a:lnTo>
                <a:lnTo>
                  <a:pt x="20158" y="76236"/>
                </a:lnTo>
                <a:close/>
                <a:moveTo>
                  <a:pt x="23872" y="76236"/>
                </a:moveTo>
                <a:lnTo>
                  <a:pt x="23872" y="77486"/>
                </a:lnTo>
                <a:lnTo>
                  <a:pt x="27599" y="77486"/>
                </a:lnTo>
                <a:lnTo>
                  <a:pt x="27599" y="76236"/>
                </a:lnTo>
                <a:close/>
                <a:moveTo>
                  <a:pt x="31326" y="76236"/>
                </a:moveTo>
                <a:lnTo>
                  <a:pt x="31326" y="77486"/>
                </a:lnTo>
                <a:lnTo>
                  <a:pt x="35052" y="77486"/>
                </a:lnTo>
                <a:lnTo>
                  <a:pt x="35052" y="76236"/>
                </a:lnTo>
                <a:close/>
                <a:moveTo>
                  <a:pt x="38779" y="76236"/>
                </a:moveTo>
                <a:lnTo>
                  <a:pt x="38779" y="77486"/>
                </a:lnTo>
                <a:lnTo>
                  <a:pt x="42494" y="77486"/>
                </a:lnTo>
                <a:lnTo>
                  <a:pt x="42494" y="76236"/>
                </a:lnTo>
                <a:close/>
                <a:moveTo>
                  <a:pt x="46220" y="76236"/>
                </a:moveTo>
                <a:lnTo>
                  <a:pt x="46220" y="77486"/>
                </a:lnTo>
                <a:lnTo>
                  <a:pt x="49947" y="77486"/>
                </a:lnTo>
                <a:lnTo>
                  <a:pt x="49947" y="76236"/>
                </a:lnTo>
                <a:close/>
                <a:moveTo>
                  <a:pt x="53674" y="76236"/>
                </a:moveTo>
                <a:lnTo>
                  <a:pt x="53674" y="77486"/>
                </a:lnTo>
                <a:lnTo>
                  <a:pt x="57400" y="77486"/>
                </a:lnTo>
                <a:lnTo>
                  <a:pt x="57400" y="76236"/>
                </a:lnTo>
                <a:close/>
                <a:moveTo>
                  <a:pt x="61127" y="76236"/>
                </a:moveTo>
                <a:lnTo>
                  <a:pt x="61127" y="77486"/>
                </a:lnTo>
                <a:lnTo>
                  <a:pt x="64842" y="77486"/>
                </a:lnTo>
                <a:lnTo>
                  <a:pt x="64842" y="76236"/>
                </a:lnTo>
                <a:close/>
                <a:moveTo>
                  <a:pt x="68568" y="76236"/>
                </a:moveTo>
                <a:lnTo>
                  <a:pt x="68568" y="77486"/>
                </a:lnTo>
                <a:lnTo>
                  <a:pt x="72295" y="77486"/>
                </a:lnTo>
                <a:lnTo>
                  <a:pt x="72295" y="76236"/>
                </a:lnTo>
                <a:close/>
                <a:moveTo>
                  <a:pt x="76022" y="76236"/>
                </a:moveTo>
                <a:lnTo>
                  <a:pt x="76022" y="77486"/>
                </a:lnTo>
                <a:lnTo>
                  <a:pt x="79748" y="77486"/>
                </a:lnTo>
                <a:lnTo>
                  <a:pt x="79748" y="76236"/>
                </a:lnTo>
                <a:close/>
                <a:moveTo>
                  <a:pt x="83475" y="76236"/>
                </a:moveTo>
                <a:lnTo>
                  <a:pt x="83475" y="77486"/>
                </a:lnTo>
                <a:lnTo>
                  <a:pt x="87190" y="77486"/>
                </a:lnTo>
                <a:lnTo>
                  <a:pt x="87190" y="76236"/>
                </a:lnTo>
                <a:close/>
                <a:moveTo>
                  <a:pt x="91000" y="76391"/>
                </a:moveTo>
                <a:lnTo>
                  <a:pt x="90821" y="77617"/>
                </a:lnTo>
                <a:cubicBezTo>
                  <a:pt x="92000" y="77784"/>
                  <a:pt x="93143" y="78117"/>
                  <a:pt x="94214" y="78605"/>
                </a:cubicBezTo>
                <a:lnTo>
                  <a:pt x="94726" y="77474"/>
                </a:lnTo>
                <a:cubicBezTo>
                  <a:pt x="93548" y="76939"/>
                  <a:pt x="92286" y="76569"/>
                  <a:pt x="91000" y="76391"/>
                </a:cubicBezTo>
                <a:close/>
                <a:moveTo>
                  <a:pt x="98013" y="79546"/>
                </a:moveTo>
                <a:lnTo>
                  <a:pt x="97215" y="80499"/>
                </a:lnTo>
                <a:cubicBezTo>
                  <a:pt x="98120" y="81261"/>
                  <a:pt x="98917" y="82153"/>
                  <a:pt x="99572" y="83130"/>
                </a:cubicBezTo>
                <a:lnTo>
                  <a:pt x="100608" y="82439"/>
                </a:lnTo>
                <a:cubicBezTo>
                  <a:pt x="99882" y="81356"/>
                  <a:pt x="99001" y="80391"/>
                  <a:pt x="98013" y="79546"/>
                </a:cubicBezTo>
                <a:close/>
                <a:moveTo>
                  <a:pt x="102311" y="85928"/>
                </a:moveTo>
                <a:lnTo>
                  <a:pt x="101132" y="86309"/>
                </a:lnTo>
                <a:cubicBezTo>
                  <a:pt x="101489" y="87440"/>
                  <a:pt x="101703" y="88607"/>
                  <a:pt x="101751" y="89797"/>
                </a:cubicBezTo>
                <a:lnTo>
                  <a:pt x="102989" y="89750"/>
                </a:lnTo>
                <a:cubicBezTo>
                  <a:pt x="102942" y="88452"/>
                  <a:pt x="102716" y="87166"/>
                  <a:pt x="102311" y="85928"/>
                </a:cubicBezTo>
                <a:close/>
                <a:moveTo>
                  <a:pt x="101430" y="93333"/>
                </a:moveTo>
                <a:cubicBezTo>
                  <a:pt x="101156" y="94488"/>
                  <a:pt x="100727" y="95596"/>
                  <a:pt x="100156" y="96631"/>
                </a:cubicBezTo>
                <a:lnTo>
                  <a:pt x="101239" y="97239"/>
                </a:lnTo>
                <a:cubicBezTo>
                  <a:pt x="101870" y="96096"/>
                  <a:pt x="102346" y="94881"/>
                  <a:pt x="102632" y="93619"/>
                </a:cubicBezTo>
                <a:lnTo>
                  <a:pt x="101430" y="93333"/>
                </a:lnTo>
                <a:close/>
                <a:moveTo>
                  <a:pt x="98024" y="99465"/>
                </a:moveTo>
                <a:cubicBezTo>
                  <a:pt x="97191" y="100310"/>
                  <a:pt x="96239" y="101025"/>
                  <a:pt x="95215" y="101608"/>
                </a:cubicBezTo>
                <a:lnTo>
                  <a:pt x="95822" y="102692"/>
                </a:lnTo>
                <a:cubicBezTo>
                  <a:pt x="96953" y="102061"/>
                  <a:pt x="97989" y="101263"/>
                  <a:pt x="98906" y="100346"/>
                </a:cubicBezTo>
                <a:lnTo>
                  <a:pt x="98024" y="99465"/>
                </a:lnTo>
                <a:close/>
                <a:moveTo>
                  <a:pt x="66009" y="103239"/>
                </a:moveTo>
                <a:lnTo>
                  <a:pt x="66009" y="104478"/>
                </a:lnTo>
                <a:lnTo>
                  <a:pt x="69735" y="104478"/>
                </a:lnTo>
                <a:lnTo>
                  <a:pt x="69735" y="103239"/>
                </a:lnTo>
                <a:close/>
                <a:moveTo>
                  <a:pt x="73462" y="103239"/>
                </a:moveTo>
                <a:lnTo>
                  <a:pt x="73462" y="104478"/>
                </a:lnTo>
                <a:lnTo>
                  <a:pt x="77189" y="104478"/>
                </a:lnTo>
                <a:lnTo>
                  <a:pt x="77189" y="103239"/>
                </a:lnTo>
                <a:close/>
                <a:moveTo>
                  <a:pt x="80915" y="103239"/>
                </a:moveTo>
                <a:lnTo>
                  <a:pt x="80915" y="104478"/>
                </a:lnTo>
                <a:lnTo>
                  <a:pt x="84630" y="104478"/>
                </a:lnTo>
                <a:lnTo>
                  <a:pt x="84630" y="103239"/>
                </a:lnTo>
                <a:close/>
                <a:moveTo>
                  <a:pt x="91917" y="102894"/>
                </a:moveTo>
                <a:cubicBezTo>
                  <a:pt x="90952" y="103120"/>
                  <a:pt x="89952" y="103239"/>
                  <a:pt x="88952" y="103239"/>
                </a:cubicBezTo>
                <a:lnTo>
                  <a:pt x="88357" y="103239"/>
                </a:lnTo>
                <a:lnTo>
                  <a:pt x="88357" y="104478"/>
                </a:lnTo>
                <a:lnTo>
                  <a:pt x="88952" y="104478"/>
                </a:lnTo>
                <a:cubicBezTo>
                  <a:pt x="90047" y="104478"/>
                  <a:pt x="91143" y="104359"/>
                  <a:pt x="92202" y="104109"/>
                </a:cubicBezTo>
                <a:lnTo>
                  <a:pt x="91917" y="102894"/>
                </a:lnTo>
                <a:close/>
                <a:moveTo>
                  <a:pt x="62175" y="103644"/>
                </a:moveTo>
                <a:cubicBezTo>
                  <a:pt x="60913" y="103954"/>
                  <a:pt x="59698" y="104442"/>
                  <a:pt x="58567" y="105097"/>
                </a:cubicBezTo>
                <a:lnTo>
                  <a:pt x="59186" y="106168"/>
                </a:lnTo>
                <a:cubicBezTo>
                  <a:pt x="60210" y="105585"/>
                  <a:pt x="61317" y="105132"/>
                  <a:pt x="62472" y="104847"/>
                </a:cubicBezTo>
                <a:lnTo>
                  <a:pt x="62175" y="103644"/>
                </a:lnTo>
                <a:close/>
                <a:moveTo>
                  <a:pt x="55495" y="107478"/>
                </a:moveTo>
                <a:cubicBezTo>
                  <a:pt x="54590" y="108407"/>
                  <a:pt x="53817" y="109454"/>
                  <a:pt x="53197" y="110597"/>
                </a:cubicBezTo>
                <a:lnTo>
                  <a:pt x="54293" y="111193"/>
                </a:lnTo>
                <a:cubicBezTo>
                  <a:pt x="54852" y="110145"/>
                  <a:pt x="55555" y="109193"/>
                  <a:pt x="56388" y="108335"/>
                </a:cubicBezTo>
                <a:lnTo>
                  <a:pt x="55495" y="107478"/>
                </a:lnTo>
                <a:close/>
                <a:moveTo>
                  <a:pt x="51840" y="114241"/>
                </a:moveTo>
                <a:cubicBezTo>
                  <a:pt x="51626" y="115229"/>
                  <a:pt x="51507" y="116253"/>
                  <a:pt x="51507" y="117277"/>
                </a:cubicBezTo>
                <a:lnTo>
                  <a:pt x="51507" y="118075"/>
                </a:lnTo>
                <a:lnTo>
                  <a:pt x="52745" y="118075"/>
                </a:lnTo>
                <a:lnTo>
                  <a:pt x="52745" y="117277"/>
                </a:lnTo>
                <a:cubicBezTo>
                  <a:pt x="52745" y="116348"/>
                  <a:pt x="52852" y="115408"/>
                  <a:pt x="53055" y="114503"/>
                </a:cubicBezTo>
                <a:lnTo>
                  <a:pt x="51840" y="114241"/>
                </a:lnTo>
                <a:close/>
                <a:moveTo>
                  <a:pt x="51507" y="121801"/>
                </a:moveTo>
                <a:lnTo>
                  <a:pt x="51507" y="125528"/>
                </a:lnTo>
                <a:lnTo>
                  <a:pt x="52757" y="125528"/>
                </a:lnTo>
                <a:lnTo>
                  <a:pt x="52757" y="121801"/>
                </a:lnTo>
                <a:close/>
                <a:moveTo>
                  <a:pt x="51507" y="129243"/>
                </a:moveTo>
                <a:lnTo>
                  <a:pt x="51507" y="132969"/>
                </a:lnTo>
                <a:lnTo>
                  <a:pt x="52757" y="132969"/>
                </a:lnTo>
                <a:lnTo>
                  <a:pt x="52757" y="129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EB65D-1ED7-9861-96FF-2F715838E544}"/>
              </a:ext>
            </a:extLst>
          </p:cNvPr>
          <p:cNvSpPr txBox="1"/>
          <p:nvPr/>
        </p:nvSpPr>
        <p:spPr>
          <a:xfrm>
            <a:off x="748830" y="3994706"/>
            <a:ext cx="1858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Books</a:t>
            </a:r>
            <a:endParaRPr lang="ko-KR" altLang="en-US" dirty="0"/>
          </a:p>
        </p:txBody>
      </p:sp>
      <p:pic>
        <p:nvPicPr>
          <p:cNvPr id="8" name="그림 7" descr="차량, 교통, 육상 차량, 운송 모드이(가) 표시된 사진&#10;&#10;자동 생성된 설명">
            <a:extLst>
              <a:ext uri="{FF2B5EF4-FFF2-40B4-BE49-F238E27FC236}">
                <a16:creationId xmlns:a16="http://schemas.microsoft.com/office/drawing/2014/main" id="{4857ABFA-7C36-37D3-3FFD-A85618C795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175"/>
          <a:stretch/>
        </p:blipFill>
        <p:spPr>
          <a:xfrm>
            <a:off x="5538320" y="9210"/>
            <a:ext cx="873986" cy="662641"/>
          </a:xfrm>
          <a:prstGeom prst="rect">
            <a:avLst/>
          </a:prstGeom>
        </p:spPr>
      </p:pic>
      <p:pic>
        <p:nvPicPr>
          <p:cNvPr id="21" name="그림 20" descr="클립아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4A0092B2-D0EA-F68B-0C19-2835C3B3D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81" y="4360825"/>
            <a:ext cx="611283" cy="5784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EB821B8-29F8-3F23-73BE-B5782165A3E4}"/>
              </a:ext>
            </a:extLst>
          </p:cNvPr>
          <p:cNvSpPr txBox="1"/>
          <p:nvPr/>
        </p:nvSpPr>
        <p:spPr>
          <a:xfrm>
            <a:off x="5456710" y="4409855"/>
            <a:ext cx="236225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                 </a:t>
            </a:r>
            <a:r>
              <a:rPr lang="ko-KR" altLang="en-US" sz="1500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로</a:t>
            </a:r>
            <a:endParaRPr lang="en-US" altLang="ko-KR" sz="15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  <a:p>
            <a:r>
              <a:rPr lang="ko-KR" altLang="en-US" sz="15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목적지를 설정합니다</a:t>
            </a:r>
            <a:r>
              <a:rPr lang="en-US" altLang="ko-KR" sz="15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.</a:t>
            </a:r>
            <a:endParaRPr lang="ko-KR" altLang="en-US" sz="15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28D4B3-17AB-757C-544B-60FA16DA3BB5}"/>
              </a:ext>
            </a:extLst>
          </p:cNvPr>
          <p:cNvGrpSpPr/>
          <p:nvPr/>
        </p:nvGrpSpPr>
        <p:grpSpPr>
          <a:xfrm>
            <a:off x="4572439" y="4185154"/>
            <a:ext cx="2951937" cy="929771"/>
            <a:chOff x="1783841" y="2499359"/>
            <a:chExt cx="5683759" cy="1891905"/>
          </a:xfrm>
        </p:grpSpPr>
        <p:sp>
          <p:nvSpPr>
            <p:cNvPr id="24" name="사각형: 둥근 모서리 2">
              <a:extLst>
                <a:ext uri="{FF2B5EF4-FFF2-40B4-BE49-F238E27FC236}">
                  <a16:creationId xmlns:a16="http://schemas.microsoft.com/office/drawing/2014/main" id="{2737A6FE-33BE-1B29-2700-40FD91B59E9F}"/>
                </a:ext>
              </a:extLst>
            </p:cNvPr>
            <p:cNvSpPr/>
            <p:nvPr/>
          </p:nvSpPr>
          <p:spPr>
            <a:xfrm>
              <a:off x="1783841" y="2499359"/>
              <a:ext cx="5683759" cy="1891905"/>
            </a:xfrm>
            <a:prstGeom prst="roundRect">
              <a:avLst/>
            </a:prstGeom>
            <a:noFill/>
            <a:ln>
              <a:solidFill>
                <a:srgbClr val="6CB9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그림 24" descr="차량, 교통, 육상 차량, 운송 모드이(가) 표시된 사진&#10;&#10;자동 생성된 설명">
              <a:extLst>
                <a:ext uri="{FF2B5EF4-FFF2-40B4-BE49-F238E27FC236}">
                  <a16:creationId xmlns:a16="http://schemas.microsoft.com/office/drawing/2014/main" id="{29097303-CD65-6402-0300-6EEDDBEB5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76" t="20493" b="49511"/>
            <a:stretch/>
          </p:blipFill>
          <p:spPr>
            <a:xfrm>
              <a:off x="3678061" y="3067593"/>
              <a:ext cx="2082568" cy="530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3550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82716E-6 C 0.00521 0.00617 0.00677 0.01882 0.00833 0.02963 C 0.00781 0.04845 0.00955 0.08796 -0.00208 0.10185 C -0.0033 0.10524 -0.00382 0.10956 -0.00521 0.11296 C -0.0132 0.13117 -0.02535 0.13302 -0.0375 0.13518 C -0.06424 0.15092 -0.09149 0.14876 -0.11979 0.15 C -0.12656 0.15308 -0.13368 0.15771 -0.13958 0.16481 C -0.14254 0.17284 -0.14618 0.17561 -0.14792 0.18518 C -0.14531 0.22314 -0.14688 0.27253 -0.12188 0.28518 C -0.11962 0.28642 -0.11788 0.29074 -0.11563 0.29074 C -0.06458 0.29259 -0.01354 0.29197 0.0375 0.29259 C 0.06788 0.31049 0.09514 0.30463 0.12917 0.30555 C 0.1316 0.30771 0.1342 0.30895 0.13646 0.31111 C 0.13871 0.31327 0.14271 0.31851 0.14271 0.31851 C 0.14357 0.32284 0.14566 0.32685 0.14583 0.33148 C 0.14618 0.34691 0.14566 0.36234 0.14479 0.37777 C 0.14427 0.38518 0.13993 0.39012 0.13646 0.39444 C 0.13264 0.39907 0.12726 0.40648 0.12292 0.40895 C 0.1158 0.41358 0.1066 0.4145 0.09896 0.41635 C 0.07587 0.43703 0.03003 0.43117 0.01146 0.43148 C -0.02049 0.4324 -0.05243 0.43271 -0.08438 0.43302 C -0.09288 0.43796 -0.10191 0.43981 -0.11042 0.44444 C -0.11528 0.44691 -0.11424 0.44722 -0.11979 0.4537 C -0.12083 0.45463 -0.12292 0.45709 -0.12292 0.45709 C -0.12778 0.47037 -0.125 0.46604 -0.13021 0.47222 C -0.1316 0.47963 -0.13281 0.48271 -0.13646 0.48703 C -0.14097 0.49907 -0.14132 0.51543 -0.14271 0.52963 C -0.14236 0.5358 -0.14288 0.54228 -0.14167 0.54814 C -0.14132 0.55 -0.13941 0.54876 -0.13854 0.55 C -0.1375 0.55154 -0.13733 0.55401 -0.13646 0.55555 C -0.13333 0.56111 -0.12674 0.56265 -0.12292 0.56481 C -0.11424 0.57006 -0.1066 0.57716 -0.09792 0.58148 C -0.08785 0.58672 -0.07708 0.58796 -0.06667 0.59074 C -0.04913 0.60123 -0.06268 0.59444 -0.025 0.59629 C -0.01615 0.60679 -0.02101 0.60339 -0.01458 0.61481 C -0.01285 0.62407 -0.01146 0.63981 -0.00833 0.64814 C -0.00556 0.65524 -0.0066 0.65154 -0.00521 0.65925 C -0.00556 0.67654 -0.00625 0.69382 -0.00625 0.71111 C -0.00625 0.71481 -0.00521 0.72592 -0.00521 0.72222 " pathEditMode="relative" ptsTypes="ffffffffffffffffffffffffffffffffffffff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0AEF87A-AE5A-1255-9DBA-463688D7C92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319144" y="2331150"/>
            <a:ext cx="551182" cy="21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02. </a:t>
            </a:r>
            <a:r>
              <a:rPr lang="ko-KR" altLang="en-US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서비스 흐름도</a:t>
            </a: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5BF9A5FF-2D07-C172-B737-EF9D76211FBB}"/>
              </a:ext>
            </a:extLst>
          </p:cNvPr>
          <p:cNvSpPr/>
          <p:nvPr/>
        </p:nvSpPr>
        <p:spPr>
          <a:xfrm>
            <a:off x="815023" y="1127760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회원가입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126106E-B894-177A-5086-4B0F0F385476}"/>
              </a:ext>
            </a:extLst>
          </p:cNvPr>
          <p:cNvCxnSpPr>
            <a:cxnSpLocks/>
          </p:cNvCxnSpPr>
          <p:nvPr/>
        </p:nvCxnSpPr>
        <p:spPr>
          <a:xfrm flipH="1">
            <a:off x="1143000" y="1606485"/>
            <a:ext cx="12224" cy="48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223497CD-A7C1-8FEC-CA98-918AEC05FB05}"/>
              </a:ext>
            </a:extLst>
          </p:cNvPr>
          <p:cNvSpPr/>
          <p:nvPr/>
        </p:nvSpPr>
        <p:spPr>
          <a:xfrm>
            <a:off x="815023" y="2090550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로그인</a:t>
            </a:r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4955ABDD-F7A8-AC83-3ED3-44DBFAD26FEF}"/>
              </a:ext>
            </a:extLst>
          </p:cNvPr>
          <p:cNvSpPr/>
          <p:nvPr/>
        </p:nvSpPr>
        <p:spPr>
          <a:xfrm>
            <a:off x="2231072" y="2090550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메인화면</a:t>
            </a:r>
            <a:endParaRPr lang="ko-KR" alt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C1146727-64CD-6BAB-91BF-1E0F81946E6A}"/>
              </a:ext>
            </a:extLst>
          </p:cNvPr>
          <p:cNvSpPr/>
          <p:nvPr/>
        </p:nvSpPr>
        <p:spPr>
          <a:xfrm>
            <a:off x="3870326" y="4206623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마이페이지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06B25A4D-3A69-C905-35BC-D23DB0A8D6F1}"/>
              </a:ext>
            </a:extLst>
          </p:cNvPr>
          <p:cNvSpPr/>
          <p:nvPr/>
        </p:nvSpPr>
        <p:spPr>
          <a:xfrm>
            <a:off x="3864928" y="260289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게시판</a:t>
            </a: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C2B8EEAC-345D-8161-421C-7BB423F3CBCE}"/>
              </a:ext>
            </a:extLst>
          </p:cNvPr>
          <p:cNvSpPr/>
          <p:nvPr/>
        </p:nvSpPr>
        <p:spPr>
          <a:xfrm>
            <a:off x="3864928" y="1243207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콘서트 정보 확인</a:t>
            </a:r>
          </a:p>
        </p:txBody>
      </p:sp>
      <p:sp>
        <p:nvSpPr>
          <p:cNvPr id="11" name="순서도: 처리 10">
            <a:extLst>
              <a:ext uri="{FF2B5EF4-FFF2-40B4-BE49-F238E27FC236}">
                <a16:creationId xmlns:a16="http://schemas.microsoft.com/office/drawing/2014/main" id="{88AD9BEE-55DD-8684-0CB3-91D358BF1CB7}"/>
              </a:ext>
            </a:extLst>
          </p:cNvPr>
          <p:cNvSpPr/>
          <p:nvPr/>
        </p:nvSpPr>
        <p:spPr>
          <a:xfrm>
            <a:off x="6562606" y="1243207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버스 좌석 선택</a:t>
            </a: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D5AF1A71-93AB-6F04-9BAA-A1CFE184F58F}"/>
              </a:ext>
            </a:extLst>
          </p:cNvPr>
          <p:cNvSpPr/>
          <p:nvPr/>
        </p:nvSpPr>
        <p:spPr>
          <a:xfrm>
            <a:off x="7909957" y="1243207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결제하기</a:t>
            </a:r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54169C75-9983-8817-4218-3293967C7277}"/>
              </a:ext>
            </a:extLst>
          </p:cNvPr>
          <p:cNvSpPr/>
          <p:nvPr/>
        </p:nvSpPr>
        <p:spPr>
          <a:xfrm>
            <a:off x="5253605" y="3192780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후기게시판</a:t>
            </a:r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11700028-FADB-2528-90D9-F23D968F6C9D}"/>
              </a:ext>
            </a:extLst>
          </p:cNvPr>
          <p:cNvSpPr/>
          <p:nvPr/>
        </p:nvSpPr>
        <p:spPr>
          <a:xfrm>
            <a:off x="5253605" y="260289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질문게시판</a:t>
            </a: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805ED942-5C42-95B4-C1EB-2A54D33689D1}"/>
              </a:ext>
            </a:extLst>
          </p:cNvPr>
          <p:cNvSpPr/>
          <p:nvPr/>
        </p:nvSpPr>
        <p:spPr>
          <a:xfrm>
            <a:off x="5253605" y="2009400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자유게시판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750602C-7937-1765-4503-53AF38B6F2C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3319144" y="1483807"/>
            <a:ext cx="545784" cy="84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BB5E605-5157-5C3C-9620-6C086F8F3664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319144" y="2331150"/>
            <a:ext cx="545784" cy="51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A87EDAB-1A95-AC06-BBE7-05A1EC60DC47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50678" y="1483807"/>
            <a:ext cx="2592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88F90C6-3DBA-B56C-B80D-D6536D6FD251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4953000" y="2250000"/>
            <a:ext cx="300605" cy="59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194167C-9F37-6F0C-D119-1DBE3F73F87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4953000" y="2843498"/>
            <a:ext cx="300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FB3DA3B-8BE8-82D1-0AD7-4DD6E534C9C8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953000" y="2843498"/>
            <a:ext cx="300605" cy="58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5DCA147-4858-D0BD-6F65-F5F254C68CE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903095" y="2331150"/>
            <a:ext cx="327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5DCA147-4858-D0BD-6F65-F5F254C68CE5}"/>
              </a:ext>
            </a:extLst>
          </p:cNvPr>
          <p:cNvCxnSpPr>
            <a:cxnSpLocks/>
            <a:stCxn id="7" idx="0"/>
            <a:endCxn id="3" idx="3"/>
          </p:cNvCxnSpPr>
          <p:nvPr/>
        </p:nvCxnSpPr>
        <p:spPr>
          <a:xfrm flipH="1" flipV="1">
            <a:off x="1903095" y="1368360"/>
            <a:ext cx="872013" cy="722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순서도: 처리 38">
            <a:extLst>
              <a:ext uri="{FF2B5EF4-FFF2-40B4-BE49-F238E27FC236}">
                <a16:creationId xmlns:a16="http://schemas.microsoft.com/office/drawing/2014/main" id="{C2B8EEAC-345D-8161-421C-7BB423F3CBCE}"/>
              </a:ext>
            </a:extLst>
          </p:cNvPr>
          <p:cNvSpPr/>
          <p:nvPr/>
        </p:nvSpPr>
        <p:spPr>
          <a:xfrm>
            <a:off x="5246053" y="1243207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셔틀버스 확인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A87EDAB-1A95-AC06-BBE7-05A1EC60DC47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>
            <a:off x="4953000" y="1483807"/>
            <a:ext cx="293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87EDAB-1A95-AC06-BBE7-05A1EC60DC47}"/>
              </a:ext>
            </a:extLst>
          </p:cNvPr>
          <p:cNvCxnSpPr>
            <a:cxnSpLocks/>
            <a:stCxn id="39" idx="3"/>
            <a:endCxn id="11" idx="1"/>
          </p:cNvCxnSpPr>
          <p:nvPr/>
        </p:nvCxnSpPr>
        <p:spPr>
          <a:xfrm>
            <a:off x="6334125" y="1483807"/>
            <a:ext cx="228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805ED942-5C42-95B4-C1EB-2A54D33689D1}"/>
              </a:ext>
            </a:extLst>
          </p:cNvPr>
          <p:cNvSpPr/>
          <p:nvPr/>
        </p:nvSpPr>
        <p:spPr>
          <a:xfrm>
            <a:off x="6581781" y="260289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글 작성</a:t>
            </a: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388F90C6-3DBA-B56C-B80D-D6536D6FD251}"/>
              </a:ext>
            </a:extLst>
          </p:cNvPr>
          <p:cNvCxnSpPr>
            <a:cxnSpLocks/>
            <a:stCxn id="15" idx="3"/>
            <a:endCxn id="53" idx="1"/>
          </p:cNvCxnSpPr>
          <p:nvPr/>
        </p:nvCxnSpPr>
        <p:spPr>
          <a:xfrm>
            <a:off x="6341677" y="2250000"/>
            <a:ext cx="240104" cy="59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88F90C6-3DBA-B56C-B80D-D6536D6FD251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>
            <a:off x="6341677" y="2843498"/>
            <a:ext cx="240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88F90C6-3DBA-B56C-B80D-D6536D6FD251}"/>
              </a:ext>
            </a:extLst>
          </p:cNvPr>
          <p:cNvCxnSpPr>
            <a:cxnSpLocks/>
            <a:stCxn id="13" idx="3"/>
            <a:endCxn id="53" idx="1"/>
          </p:cNvCxnSpPr>
          <p:nvPr/>
        </p:nvCxnSpPr>
        <p:spPr>
          <a:xfrm flipV="1">
            <a:off x="6341677" y="2843498"/>
            <a:ext cx="240104" cy="58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순서도: 처리 78">
            <a:extLst>
              <a:ext uri="{FF2B5EF4-FFF2-40B4-BE49-F238E27FC236}">
                <a16:creationId xmlns:a16="http://schemas.microsoft.com/office/drawing/2014/main" id="{805ED942-5C42-95B4-C1EB-2A54D33689D1}"/>
              </a:ext>
            </a:extLst>
          </p:cNvPr>
          <p:cNvSpPr/>
          <p:nvPr/>
        </p:nvSpPr>
        <p:spPr>
          <a:xfrm>
            <a:off x="7909957" y="260289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댓글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작성</a:t>
            </a: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88F90C6-3DBA-B56C-B80D-D6536D6FD251}"/>
              </a:ext>
            </a:extLst>
          </p:cNvPr>
          <p:cNvCxnSpPr>
            <a:cxnSpLocks/>
            <a:stCxn id="53" idx="3"/>
            <a:endCxn id="79" idx="1"/>
          </p:cNvCxnSpPr>
          <p:nvPr/>
        </p:nvCxnSpPr>
        <p:spPr>
          <a:xfrm>
            <a:off x="7669853" y="2843498"/>
            <a:ext cx="240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54169C75-9983-8817-4218-3293967C7277}"/>
              </a:ext>
            </a:extLst>
          </p:cNvPr>
          <p:cNvSpPr/>
          <p:nvPr/>
        </p:nvSpPr>
        <p:spPr>
          <a:xfrm>
            <a:off x="5253605" y="3852285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정보 변경</a:t>
            </a: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54169C75-9983-8817-4218-3293967C7277}"/>
              </a:ext>
            </a:extLst>
          </p:cNvPr>
          <p:cNvSpPr/>
          <p:nvPr/>
        </p:nvSpPr>
        <p:spPr>
          <a:xfrm>
            <a:off x="5253605" y="4561523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현황 확인</a:t>
            </a: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0FB3DA3B-8BE8-82D1-0AD7-4DD6E534C9C8}"/>
              </a:ext>
            </a:extLst>
          </p:cNvPr>
          <p:cNvCxnSpPr>
            <a:cxnSpLocks/>
            <a:stCxn id="8" idx="3"/>
            <a:endCxn id="85" idx="1"/>
          </p:cNvCxnSpPr>
          <p:nvPr/>
        </p:nvCxnSpPr>
        <p:spPr>
          <a:xfrm>
            <a:off x="4958398" y="4447223"/>
            <a:ext cx="295207" cy="35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FB3DA3B-8BE8-82D1-0AD7-4DD6E534C9C8}"/>
              </a:ext>
            </a:extLst>
          </p:cNvPr>
          <p:cNvCxnSpPr>
            <a:cxnSpLocks/>
            <a:stCxn id="8" idx="3"/>
            <a:endCxn id="83" idx="1"/>
          </p:cNvCxnSpPr>
          <p:nvPr/>
        </p:nvCxnSpPr>
        <p:spPr>
          <a:xfrm flipV="1">
            <a:off x="4958398" y="4092885"/>
            <a:ext cx="295207" cy="354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순서도: 처리 93">
            <a:extLst>
              <a:ext uri="{FF2B5EF4-FFF2-40B4-BE49-F238E27FC236}">
                <a16:creationId xmlns:a16="http://schemas.microsoft.com/office/drawing/2014/main" id="{223497CD-A7C1-8FEC-CA98-918AEC05FB05}"/>
              </a:ext>
            </a:extLst>
          </p:cNvPr>
          <p:cNvSpPr/>
          <p:nvPr/>
        </p:nvSpPr>
        <p:spPr>
          <a:xfrm>
            <a:off x="162085" y="309552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ID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찾기</a:t>
            </a:r>
          </a:p>
        </p:txBody>
      </p:sp>
      <p:sp>
        <p:nvSpPr>
          <p:cNvPr id="95" name="순서도: 처리 94">
            <a:extLst>
              <a:ext uri="{FF2B5EF4-FFF2-40B4-BE49-F238E27FC236}">
                <a16:creationId xmlns:a16="http://schemas.microsoft.com/office/drawing/2014/main" id="{223497CD-A7C1-8FEC-CA98-918AEC05FB05}"/>
              </a:ext>
            </a:extLst>
          </p:cNvPr>
          <p:cNvSpPr/>
          <p:nvPr/>
        </p:nvSpPr>
        <p:spPr>
          <a:xfrm>
            <a:off x="1440974" y="3084098"/>
            <a:ext cx="1088072" cy="481200"/>
          </a:xfrm>
          <a:prstGeom prst="flowChartProcess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PW</a:t>
            </a:r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찾기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75DCA147-4858-D0BD-6F65-F5F254C68CE5}"/>
              </a:ext>
            </a:extLst>
          </p:cNvPr>
          <p:cNvCxnSpPr>
            <a:cxnSpLocks/>
            <a:stCxn id="94" idx="0"/>
            <a:endCxn id="6" idx="2"/>
          </p:cNvCxnSpPr>
          <p:nvPr/>
        </p:nvCxnSpPr>
        <p:spPr>
          <a:xfrm flipV="1">
            <a:off x="706121" y="2571750"/>
            <a:ext cx="652938" cy="52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75DCA147-4858-D0BD-6F65-F5F254C68CE5}"/>
              </a:ext>
            </a:extLst>
          </p:cNvPr>
          <p:cNvCxnSpPr>
            <a:cxnSpLocks/>
            <a:stCxn id="95" idx="0"/>
            <a:endCxn id="6" idx="2"/>
          </p:cNvCxnSpPr>
          <p:nvPr/>
        </p:nvCxnSpPr>
        <p:spPr>
          <a:xfrm flipH="1" flipV="1">
            <a:off x="1359059" y="2571750"/>
            <a:ext cx="625951" cy="51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5DCA147-4858-D0BD-6F65-F5F254C68CE5}"/>
              </a:ext>
            </a:extLst>
          </p:cNvPr>
          <p:cNvCxnSpPr>
            <a:cxnSpLocks/>
            <a:stCxn id="94" idx="3"/>
            <a:endCxn id="95" idx="1"/>
          </p:cNvCxnSpPr>
          <p:nvPr/>
        </p:nvCxnSpPr>
        <p:spPr>
          <a:xfrm flipV="1">
            <a:off x="1250157" y="3324698"/>
            <a:ext cx="190817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87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95FD718-BAFE-E137-20D3-62E5ACA32F3B}"/>
              </a:ext>
            </a:extLst>
          </p:cNvPr>
          <p:cNvSpPr/>
          <p:nvPr/>
        </p:nvSpPr>
        <p:spPr>
          <a:xfrm>
            <a:off x="-238124" y="-1"/>
            <a:ext cx="3035140" cy="5879939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1971;p43">
            <a:extLst>
              <a:ext uri="{FF2B5EF4-FFF2-40B4-BE49-F238E27FC236}">
                <a16:creationId xmlns:a16="http://schemas.microsoft.com/office/drawing/2014/main" id="{44A56D56-EE5F-CFEE-0ED4-23A886441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629" y="108577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사용언어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　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도구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99B1F8-AC29-4F93-1533-83959A2F2A87}"/>
              </a:ext>
            </a:extLst>
          </p:cNvPr>
          <p:cNvGrpSpPr/>
          <p:nvPr/>
        </p:nvGrpSpPr>
        <p:grpSpPr>
          <a:xfrm>
            <a:off x="3626494" y="2918813"/>
            <a:ext cx="1891012" cy="1316935"/>
            <a:chOff x="1074235" y="2311581"/>
            <a:chExt cx="1891012" cy="131693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AF3190-95B0-D1B8-5004-053059E1F490}"/>
                </a:ext>
              </a:extLst>
            </p:cNvPr>
            <p:cNvGrpSpPr/>
            <p:nvPr/>
          </p:nvGrpSpPr>
          <p:grpSpPr>
            <a:xfrm>
              <a:off x="1074235" y="2311581"/>
              <a:ext cx="1891012" cy="1316935"/>
              <a:chOff x="2238371" y="1287918"/>
              <a:chExt cx="1069358" cy="1150389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190BF9F-A16D-98A6-DC28-2F1A81053009}"/>
                  </a:ext>
                </a:extLst>
              </p:cNvPr>
              <p:cNvSpPr/>
              <p:nvPr/>
            </p:nvSpPr>
            <p:spPr>
              <a:xfrm>
                <a:off x="2238371" y="1497720"/>
                <a:ext cx="1069358" cy="940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0A293C80-3D9D-53D8-EB25-574C9CD3B28F}"/>
                  </a:ext>
                </a:extLst>
              </p:cNvPr>
              <p:cNvSpPr/>
              <p:nvPr/>
            </p:nvSpPr>
            <p:spPr>
              <a:xfrm>
                <a:off x="2238371" y="1287918"/>
                <a:ext cx="1069358" cy="261012"/>
              </a:xfrm>
              <a:custGeom>
                <a:avLst/>
                <a:gdLst>
                  <a:gd name="connsiteX0" fmla="*/ 0 w 1110107"/>
                  <a:gd name="connsiteY0" fmla="*/ 0 h 161965"/>
                  <a:gd name="connsiteX1" fmla="*/ 1110107 w 1110107"/>
                  <a:gd name="connsiteY1" fmla="*/ 0 h 161965"/>
                  <a:gd name="connsiteX2" fmla="*/ 1110107 w 1110107"/>
                  <a:gd name="connsiteY2" fmla="*/ 161965 h 161965"/>
                  <a:gd name="connsiteX3" fmla="*/ 0 w 1110107"/>
                  <a:gd name="connsiteY3" fmla="*/ 161965 h 161965"/>
                  <a:gd name="connsiteX4" fmla="*/ 0 w 1110107"/>
                  <a:gd name="connsiteY4" fmla="*/ 0 h 16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107" h="161965">
                    <a:moveTo>
                      <a:pt x="0" y="0"/>
                    </a:moveTo>
                    <a:lnTo>
                      <a:pt x="1110107" y="0"/>
                    </a:lnTo>
                    <a:lnTo>
                      <a:pt x="1110107" y="161965"/>
                    </a:lnTo>
                    <a:lnTo>
                      <a:pt x="0" y="161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B92F"/>
              </a:solidFill>
              <a:ln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marL="0" lvl="0" indent="0" algn="ctr" defTabSz="311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language</a:t>
                </a:r>
                <a:endParaRPr lang="ko-KR" altLang="en-US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5" name="Picture 2" descr="Java 기초 - 1">
              <a:extLst>
                <a:ext uri="{FF2B5EF4-FFF2-40B4-BE49-F238E27FC236}">
                  <a16:creationId xmlns:a16="http://schemas.microsoft.com/office/drawing/2014/main" id="{7279D8DD-AAB4-C68E-9F79-38C2E369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5928" y="2740473"/>
              <a:ext cx="981957" cy="613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 descr="노랑, 직사각형, 상징, 그래픽이(가) 표시된 사진&#10;&#10;자동 생성된 설명">
              <a:extLst>
                <a:ext uri="{FF2B5EF4-FFF2-40B4-BE49-F238E27FC236}">
                  <a16:creationId xmlns:a16="http://schemas.microsoft.com/office/drawing/2014/main" id="{9320C21C-5DCF-AB17-24C6-2D18CD16C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5373" y="2755251"/>
              <a:ext cx="550761" cy="77344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01B4D8-643F-EB6C-8DD3-4FA50B4ED928}"/>
              </a:ext>
            </a:extLst>
          </p:cNvPr>
          <p:cNvGrpSpPr/>
          <p:nvPr/>
        </p:nvGrpSpPr>
        <p:grpSpPr>
          <a:xfrm>
            <a:off x="3626494" y="1222632"/>
            <a:ext cx="1891012" cy="1376737"/>
            <a:chOff x="3632555" y="855138"/>
            <a:chExt cx="1891012" cy="1376737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F7A05CF-C8B9-2EC5-A924-E8F60F8A4A3B}"/>
                </a:ext>
              </a:extLst>
            </p:cNvPr>
            <p:cNvGrpSpPr/>
            <p:nvPr/>
          </p:nvGrpSpPr>
          <p:grpSpPr>
            <a:xfrm>
              <a:off x="3632555" y="855138"/>
              <a:ext cx="1891012" cy="1376737"/>
              <a:chOff x="3848096" y="1318370"/>
              <a:chExt cx="1069358" cy="1202628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A897098-2F30-1C20-CB28-DD900C224A5C}"/>
                  </a:ext>
                </a:extLst>
              </p:cNvPr>
              <p:cNvSpPr/>
              <p:nvPr/>
            </p:nvSpPr>
            <p:spPr>
              <a:xfrm>
                <a:off x="3848096" y="1580411"/>
                <a:ext cx="1069358" cy="940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E5552597-B8C7-CE57-4D28-8ED8C97ADA8A}"/>
                  </a:ext>
                </a:extLst>
              </p:cNvPr>
              <p:cNvSpPr/>
              <p:nvPr/>
            </p:nvSpPr>
            <p:spPr>
              <a:xfrm>
                <a:off x="3848096" y="1318370"/>
                <a:ext cx="1069357" cy="262041"/>
              </a:xfrm>
              <a:custGeom>
                <a:avLst/>
                <a:gdLst>
                  <a:gd name="connsiteX0" fmla="*/ 0 w 1110107"/>
                  <a:gd name="connsiteY0" fmla="*/ 0 h 161965"/>
                  <a:gd name="connsiteX1" fmla="*/ 1110107 w 1110107"/>
                  <a:gd name="connsiteY1" fmla="*/ 0 h 161965"/>
                  <a:gd name="connsiteX2" fmla="*/ 1110107 w 1110107"/>
                  <a:gd name="connsiteY2" fmla="*/ 161965 h 161965"/>
                  <a:gd name="connsiteX3" fmla="*/ 0 w 1110107"/>
                  <a:gd name="connsiteY3" fmla="*/ 161965 h 161965"/>
                  <a:gd name="connsiteX4" fmla="*/ 0 w 1110107"/>
                  <a:gd name="connsiteY4" fmla="*/ 0 h 16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107" h="161965">
                    <a:moveTo>
                      <a:pt x="0" y="0"/>
                    </a:moveTo>
                    <a:lnTo>
                      <a:pt x="1110107" y="0"/>
                    </a:lnTo>
                    <a:lnTo>
                      <a:pt x="1110107" y="161965"/>
                    </a:lnTo>
                    <a:lnTo>
                      <a:pt x="0" y="161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B92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marL="0" lvl="0" indent="0" algn="ctr" defTabSz="311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IDE</a:t>
                </a:r>
                <a:endParaRPr lang="ko-KR" altLang="en-US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20" name="그림 19" descr="폰트, 그래픽, 로고, 스크린샷이(가) 표시된 사진&#10;&#10;자동 생성된 설명">
              <a:extLst>
                <a:ext uri="{FF2B5EF4-FFF2-40B4-BE49-F238E27FC236}">
                  <a16:creationId xmlns:a16="http://schemas.microsoft.com/office/drawing/2014/main" id="{E477BC07-A298-C945-54B3-6881B491F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7402" y="1553389"/>
              <a:ext cx="1263805" cy="631903"/>
            </a:xfrm>
            <a:prstGeom prst="rect">
              <a:avLst/>
            </a:prstGeom>
          </p:spPr>
        </p:pic>
        <p:pic>
          <p:nvPicPr>
            <p:cNvPr id="21" name="그림 20" descr="그래픽, 폰트, 스크린샷, 그래픽 디자인이(가) 표시된 사진&#10;&#10;자동 생성된 설명">
              <a:extLst>
                <a:ext uri="{FF2B5EF4-FFF2-40B4-BE49-F238E27FC236}">
                  <a16:creationId xmlns:a16="http://schemas.microsoft.com/office/drawing/2014/main" id="{7CA3636E-929D-05FE-423A-EEAA5993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1777" y="1198020"/>
              <a:ext cx="1279430" cy="45979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CA491B-AFF6-1D32-B3C9-AF1E4C37628F}"/>
              </a:ext>
            </a:extLst>
          </p:cNvPr>
          <p:cNvGrpSpPr/>
          <p:nvPr/>
        </p:nvGrpSpPr>
        <p:grpSpPr>
          <a:xfrm>
            <a:off x="6167802" y="2034506"/>
            <a:ext cx="1891012" cy="1344203"/>
            <a:chOff x="3632555" y="2311579"/>
            <a:chExt cx="1891012" cy="134420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0B1C780-F727-9EC4-C7C2-7BA860CCCE16}"/>
                </a:ext>
              </a:extLst>
            </p:cNvPr>
            <p:cNvGrpSpPr/>
            <p:nvPr/>
          </p:nvGrpSpPr>
          <p:grpSpPr>
            <a:xfrm>
              <a:off x="3632555" y="2311579"/>
              <a:ext cx="1891012" cy="1344203"/>
              <a:chOff x="4652959" y="2556721"/>
              <a:chExt cx="1069358" cy="1174209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D04A068A-6FB2-81E6-BA8C-3446A0AC9013}"/>
                  </a:ext>
                </a:extLst>
              </p:cNvPr>
              <p:cNvSpPr/>
              <p:nvPr/>
            </p:nvSpPr>
            <p:spPr>
              <a:xfrm>
                <a:off x="4652959" y="2790343"/>
                <a:ext cx="1069358" cy="94058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E8B809CF-27E6-A738-18EC-C6BECB7FDBD0}"/>
                  </a:ext>
                </a:extLst>
              </p:cNvPr>
              <p:cNvSpPr/>
              <p:nvPr/>
            </p:nvSpPr>
            <p:spPr>
              <a:xfrm>
                <a:off x="4652959" y="2556721"/>
                <a:ext cx="1069357" cy="262042"/>
              </a:xfrm>
              <a:custGeom>
                <a:avLst/>
                <a:gdLst>
                  <a:gd name="connsiteX0" fmla="*/ 0 w 1110107"/>
                  <a:gd name="connsiteY0" fmla="*/ 0 h 161965"/>
                  <a:gd name="connsiteX1" fmla="*/ 1110107 w 1110107"/>
                  <a:gd name="connsiteY1" fmla="*/ 0 h 161965"/>
                  <a:gd name="connsiteX2" fmla="*/ 1110107 w 1110107"/>
                  <a:gd name="connsiteY2" fmla="*/ 161965 h 161965"/>
                  <a:gd name="connsiteX3" fmla="*/ 0 w 1110107"/>
                  <a:gd name="connsiteY3" fmla="*/ 161965 h 161965"/>
                  <a:gd name="connsiteX4" fmla="*/ 0 w 1110107"/>
                  <a:gd name="connsiteY4" fmla="*/ 0 h 16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107" h="161965">
                    <a:moveTo>
                      <a:pt x="0" y="0"/>
                    </a:moveTo>
                    <a:lnTo>
                      <a:pt x="1110107" y="0"/>
                    </a:lnTo>
                    <a:lnTo>
                      <a:pt x="1110107" y="161965"/>
                    </a:lnTo>
                    <a:lnTo>
                      <a:pt x="0" y="161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B92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marL="0" lvl="0" indent="0" algn="ctr" defTabSz="311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Database</a:t>
                </a:r>
                <a:endParaRPr lang="ko-KR" altLang="en-US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26" name="그림 25" descr="그래픽, 폰트, 그래픽 디자인, 로고이(가) 표시된 사진&#10;&#10;자동 생성된 설명">
              <a:extLst>
                <a:ext uri="{FF2B5EF4-FFF2-40B4-BE49-F238E27FC236}">
                  <a16:creationId xmlns:a16="http://schemas.microsoft.com/office/drawing/2014/main" id="{63DEB6E7-9192-1C46-948E-FC18A6FB9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18000" y="2736919"/>
              <a:ext cx="1544355" cy="798721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D9777A-2527-2424-52B0-7901D62BCD6A}"/>
              </a:ext>
            </a:extLst>
          </p:cNvPr>
          <p:cNvGrpSpPr/>
          <p:nvPr/>
        </p:nvGrpSpPr>
        <p:grpSpPr>
          <a:xfrm>
            <a:off x="6167802" y="3577281"/>
            <a:ext cx="1891012" cy="1402310"/>
            <a:chOff x="3632555" y="3686183"/>
            <a:chExt cx="1891012" cy="140231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7CC8D3C-F9C7-7932-B0D3-DA13525A030F}"/>
                </a:ext>
              </a:extLst>
            </p:cNvPr>
            <p:cNvGrpSpPr/>
            <p:nvPr/>
          </p:nvGrpSpPr>
          <p:grpSpPr>
            <a:xfrm>
              <a:off x="3632555" y="3686183"/>
              <a:ext cx="1891012" cy="1317137"/>
              <a:chOff x="3043234" y="2485235"/>
              <a:chExt cx="1069358" cy="1150565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2FE7F134-9676-3C81-DE82-9E77A748B28F}"/>
                  </a:ext>
                </a:extLst>
              </p:cNvPr>
              <p:cNvSpPr/>
              <p:nvPr/>
            </p:nvSpPr>
            <p:spPr>
              <a:xfrm>
                <a:off x="3043234" y="2695213"/>
                <a:ext cx="1069358" cy="940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E792C71F-43E0-BE0C-3B5C-1172694CDD6A}"/>
                  </a:ext>
                </a:extLst>
              </p:cNvPr>
              <p:cNvSpPr/>
              <p:nvPr/>
            </p:nvSpPr>
            <p:spPr>
              <a:xfrm>
                <a:off x="3043234" y="2485235"/>
                <a:ext cx="1069357" cy="262041"/>
              </a:xfrm>
              <a:custGeom>
                <a:avLst/>
                <a:gdLst>
                  <a:gd name="connsiteX0" fmla="*/ 0 w 1110107"/>
                  <a:gd name="connsiteY0" fmla="*/ 0 h 161965"/>
                  <a:gd name="connsiteX1" fmla="*/ 1110107 w 1110107"/>
                  <a:gd name="connsiteY1" fmla="*/ 0 h 161965"/>
                  <a:gd name="connsiteX2" fmla="*/ 1110107 w 1110107"/>
                  <a:gd name="connsiteY2" fmla="*/ 161965 h 161965"/>
                  <a:gd name="connsiteX3" fmla="*/ 0 w 1110107"/>
                  <a:gd name="connsiteY3" fmla="*/ 161965 h 161965"/>
                  <a:gd name="connsiteX4" fmla="*/ 0 w 1110107"/>
                  <a:gd name="connsiteY4" fmla="*/ 0 h 16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107" h="161965">
                    <a:moveTo>
                      <a:pt x="0" y="0"/>
                    </a:moveTo>
                    <a:lnTo>
                      <a:pt x="1110107" y="0"/>
                    </a:lnTo>
                    <a:lnTo>
                      <a:pt x="1110107" y="161965"/>
                    </a:lnTo>
                    <a:lnTo>
                      <a:pt x="0" y="161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B92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marL="0" lvl="0" indent="0" algn="ctr" defTabSz="311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Collaboration</a:t>
                </a:r>
                <a:endParaRPr lang="ko-KR" altLang="en-US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31" name="그림 30" descr="블랙, 어둠이(가) 표시된 사진&#10;&#10;자동 생성된 설명">
              <a:extLst>
                <a:ext uri="{FF2B5EF4-FFF2-40B4-BE49-F238E27FC236}">
                  <a16:creationId xmlns:a16="http://schemas.microsoft.com/office/drawing/2014/main" id="{B7528467-4729-8AFD-82DE-2B3021968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7918" y="3808209"/>
              <a:ext cx="1280284" cy="1280284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A71A4EA-1120-D8D0-DCAB-37389EEDCDFB}"/>
              </a:ext>
            </a:extLst>
          </p:cNvPr>
          <p:cNvGrpSpPr/>
          <p:nvPr/>
        </p:nvGrpSpPr>
        <p:grpSpPr>
          <a:xfrm>
            <a:off x="6179918" y="538598"/>
            <a:ext cx="1891012" cy="1319569"/>
            <a:chOff x="6178753" y="2311581"/>
            <a:chExt cx="1891012" cy="1319569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33E5915-4850-3944-F4B8-EF19937265F0}"/>
                </a:ext>
              </a:extLst>
            </p:cNvPr>
            <p:cNvGrpSpPr/>
            <p:nvPr/>
          </p:nvGrpSpPr>
          <p:grpSpPr>
            <a:xfrm>
              <a:off x="6178753" y="2311581"/>
              <a:ext cx="1891012" cy="1316935"/>
              <a:chOff x="5457823" y="1287918"/>
              <a:chExt cx="1069358" cy="1150389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E4A54A2-0796-8F11-E61B-1E164BF08631}"/>
                  </a:ext>
                </a:extLst>
              </p:cNvPr>
              <p:cNvSpPr/>
              <p:nvPr/>
            </p:nvSpPr>
            <p:spPr>
              <a:xfrm>
                <a:off x="5457823" y="1497720"/>
                <a:ext cx="1069358" cy="9405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CB92F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B13C21BB-D794-0C19-199D-06B2B0A8F15B}"/>
                  </a:ext>
                </a:extLst>
              </p:cNvPr>
              <p:cNvSpPr/>
              <p:nvPr/>
            </p:nvSpPr>
            <p:spPr>
              <a:xfrm>
                <a:off x="5457823" y="1287918"/>
                <a:ext cx="1069358" cy="261012"/>
              </a:xfrm>
              <a:custGeom>
                <a:avLst/>
                <a:gdLst>
                  <a:gd name="connsiteX0" fmla="*/ 0 w 1110107"/>
                  <a:gd name="connsiteY0" fmla="*/ 0 h 161965"/>
                  <a:gd name="connsiteX1" fmla="*/ 1110107 w 1110107"/>
                  <a:gd name="connsiteY1" fmla="*/ 0 h 161965"/>
                  <a:gd name="connsiteX2" fmla="*/ 1110107 w 1110107"/>
                  <a:gd name="connsiteY2" fmla="*/ 161965 h 161965"/>
                  <a:gd name="connsiteX3" fmla="*/ 0 w 1110107"/>
                  <a:gd name="connsiteY3" fmla="*/ 161965 h 161965"/>
                  <a:gd name="connsiteX4" fmla="*/ 0 w 1110107"/>
                  <a:gd name="connsiteY4" fmla="*/ 0 h 161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0107" h="161965">
                    <a:moveTo>
                      <a:pt x="0" y="0"/>
                    </a:moveTo>
                    <a:lnTo>
                      <a:pt x="1110107" y="0"/>
                    </a:lnTo>
                    <a:lnTo>
                      <a:pt x="1110107" y="161965"/>
                    </a:lnTo>
                    <a:lnTo>
                      <a:pt x="0" y="161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B92F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marL="0" lvl="0" indent="0" algn="ctr" defTabSz="3111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altLang="ko-KR" kern="1200" dirty="0">
                    <a:latin typeface="나눔스퀘어 네오 Bold" panose="00000800000000000000" pitchFamily="2" charset="-127"/>
                    <a:ea typeface="나눔스퀘어 네오 Bold" panose="00000800000000000000" pitchFamily="2" charset="-127"/>
                  </a:rPr>
                  <a:t>Server</a:t>
                </a:r>
                <a:endParaRPr lang="ko-KR" altLang="en-US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endParaRPr>
              </a:p>
            </p:txBody>
          </p:sp>
        </p:grpSp>
        <p:pic>
          <p:nvPicPr>
            <p:cNvPr id="36" name="그림 35" descr="고양이, 만화 영화, 클립아트이(가) 표시된 사진&#10;&#10;자동 생성된 설명">
              <a:extLst>
                <a:ext uri="{FF2B5EF4-FFF2-40B4-BE49-F238E27FC236}">
                  <a16:creationId xmlns:a16="http://schemas.microsoft.com/office/drawing/2014/main" id="{8CEE3E02-1434-FE5B-1D4D-65C4141DD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83244" y="2549121"/>
              <a:ext cx="1082029" cy="1082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503557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66D155-ECC5-1479-7A2E-B6E041EF4358}"/>
              </a:ext>
            </a:extLst>
          </p:cNvPr>
          <p:cNvSpPr/>
          <p:nvPr/>
        </p:nvSpPr>
        <p:spPr>
          <a:xfrm>
            <a:off x="-238124" y="-1"/>
            <a:ext cx="3035140" cy="5879939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1971;p43">
            <a:extLst>
              <a:ext uri="{FF2B5EF4-FFF2-40B4-BE49-F238E27FC236}">
                <a16:creationId xmlns:a16="http://schemas.microsoft.com/office/drawing/2014/main" id="{44A56D56-EE5F-CFEE-0ED4-23A886441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325" y="981002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주요기능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 err="1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메인페이지</a:t>
            </a:r>
            <a:br>
              <a:rPr lang="en-US" altLang="ko-KR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 콘서트정보</a:t>
            </a:r>
          </a:p>
        </p:txBody>
      </p:sp>
      <p:pic>
        <p:nvPicPr>
          <p:cNvPr id="7" name="Picture 3" descr="C:\Users\USER\Documents\카카오톡 받은 파일\KakaoTalk_20240401_1932036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914" y="585128"/>
            <a:ext cx="5948795" cy="395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73869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066D155-ECC5-1479-7A2E-B6E041EF4358}"/>
              </a:ext>
            </a:extLst>
          </p:cNvPr>
          <p:cNvSpPr/>
          <p:nvPr/>
        </p:nvSpPr>
        <p:spPr>
          <a:xfrm>
            <a:off x="-238124" y="-1"/>
            <a:ext cx="3035140" cy="5879939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1971;p43">
            <a:extLst>
              <a:ext uri="{FF2B5EF4-FFF2-40B4-BE49-F238E27FC236}">
                <a16:creationId xmlns:a16="http://schemas.microsoft.com/office/drawing/2014/main" id="{44A56D56-EE5F-CFEE-0ED4-23A886441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325" y="981002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주요기능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공연 정보</a:t>
            </a:r>
            <a:br>
              <a:rPr lang="en-US" altLang="ko-KR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확인 페이지</a:t>
            </a:r>
          </a:p>
        </p:txBody>
      </p:sp>
      <p:pic>
        <p:nvPicPr>
          <p:cNvPr id="5" name="Picture 2" descr="C:\Users\USER\Documents\카카오톡 받은 파일\KakaoTalk_20240401_19320349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131" y="743450"/>
            <a:ext cx="5577015" cy="367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56850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USER\Documents\카카오톡 받은 파일\KakaoTalk_20240401_193203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323850"/>
            <a:ext cx="4779962" cy="451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066D155-ECC5-1479-7A2E-B6E041EF4358}"/>
              </a:ext>
            </a:extLst>
          </p:cNvPr>
          <p:cNvSpPr/>
          <p:nvPr/>
        </p:nvSpPr>
        <p:spPr>
          <a:xfrm>
            <a:off x="-238124" y="-1"/>
            <a:ext cx="3035140" cy="5879939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Google Shape;1971;p43">
            <a:extLst>
              <a:ext uri="{FF2B5EF4-FFF2-40B4-BE49-F238E27FC236}">
                <a16:creationId xmlns:a16="http://schemas.microsoft.com/office/drawing/2014/main" id="{44A56D56-EE5F-CFEE-0ED4-23A886441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325" y="981002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주요기능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버스 좌석확인</a:t>
            </a:r>
            <a:br>
              <a:rPr lang="en-US" altLang="ko-KR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ko-KR" altLang="en-US" sz="25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및 예약페이지</a:t>
            </a:r>
          </a:p>
        </p:txBody>
      </p:sp>
    </p:spTree>
    <p:extLst>
      <p:ext uri="{BB962C8B-B14F-4D97-AF65-F5344CB8AC3E}">
        <p14:creationId xmlns:p14="http://schemas.microsoft.com/office/powerpoint/2010/main" val="392946164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04.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트러블 슈팅</a:t>
            </a:r>
            <a:endParaRPr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0E038-4BB4-E8C0-6CC5-AB236D9CE65E}"/>
              </a:ext>
            </a:extLst>
          </p:cNvPr>
          <p:cNvSpPr txBox="1"/>
          <p:nvPr/>
        </p:nvSpPr>
        <p:spPr>
          <a:xfrm>
            <a:off x="1079539" y="771525"/>
            <a:ext cx="252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페이지 로드 순서 변경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05561C06-05FF-4398-7D17-27526F295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589601"/>
              </p:ext>
            </p:extLst>
          </p:nvPr>
        </p:nvGraphicFramePr>
        <p:xfrm>
          <a:off x="797540" y="1296955"/>
          <a:ext cx="2802949" cy="1274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E0C370FB-11B2-9EF0-6DB7-E7C9832492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188" y="2838754"/>
            <a:ext cx="3636109" cy="173650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FF558271-FC17-08A4-DEB1-DB75E5B9E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25321"/>
              </p:ext>
            </p:extLst>
          </p:nvPr>
        </p:nvGraphicFramePr>
        <p:xfrm>
          <a:off x="4988539" y="1296955"/>
          <a:ext cx="2870804" cy="151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Freeform 12">
            <a:extLst>
              <a:ext uri="{FF2B5EF4-FFF2-40B4-BE49-F238E27FC236}">
                <a16:creationId xmlns:a16="http://schemas.microsoft.com/office/drawing/2014/main" id="{8ACC1C3B-E28E-7E48-CDC3-D5FEC1CE2685}"/>
              </a:ext>
            </a:extLst>
          </p:cNvPr>
          <p:cNvSpPr>
            <a:spLocks/>
          </p:cNvSpPr>
          <p:nvPr/>
        </p:nvSpPr>
        <p:spPr bwMode="auto">
          <a:xfrm>
            <a:off x="4058342" y="1297327"/>
            <a:ext cx="566773" cy="343615"/>
          </a:xfrm>
          <a:custGeom>
            <a:avLst/>
            <a:gdLst>
              <a:gd name="T0" fmla="*/ 143 w 296"/>
              <a:gd name="T1" fmla="*/ 0 h 269"/>
              <a:gd name="T2" fmla="*/ 296 w 296"/>
              <a:gd name="T3" fmla="*/ 134 h 269"/>
              <a:gd name="T4" fmla="*/ 143 w 296"/>
              <a:gd name="T5" fmla="*/ 269 h 269"/>
              <a:gd name="T6" fmla="*/ 143 w 296"/>
              <a:gd name="T7" fmla="*/ 200 h 269"/>
              <a:gd name="T8" fmla="*/ 0 w 296"/>
              <a:gd name="T9" fmla="*/ 200 h 269"/>
              <a:gd name="T10" fmla="*/ 0 w 296"/>
              <a:gd name="T11" fmla="*/ 70 h 269"/>
              <a:gd name="T12" fmla="*/ 143 w 296"/>
              <a:gd name="T13" fmla="*/ 70 h 269"/>
              <a:gd name="T14" fmla="*/ 143 w 296"/>
              <a:gd name="T15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6" h="269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w="0">
            <a:solidFill>
              <a:srgbClr val="4C625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E92BA26-3AF7-D3FC-7A4E-6F9DAB0885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0400" y="2441966"/>
            <a:ext cx="4164846" cy="25300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217817-FE86-08A7-72CD-A8B6B16230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51342" y="2289912"/>
            <a:ext cx="4380775" cy="962592"/>
          </a:xfrm>
          <a:prstGeom prst="rect">
            <a:avLst/>
          </a:prstGeom>
        </p:spPr>
      </p:pic>
      <p:sp>
        <p:nvSpPr>
          <p:cNvPr id="10" name="Freeform 12">
            <a:extLst>
              <a:ext uri="{FF2B5EF4-FFF2-40B4-BE49-F238E27FC236}">
                <a16:creationId xmlns:a16="http://schemas.microsoft.com/office/drawing/2014/main" id="{8ACC1C3B-E28E-7E48-CDC3-D5FEC1CE2685}"/>
              </a:ext>
            </a:extLst>
          </p:cNvPr>
          <p:cNvSpPr>
            <a:spLocks/>
          </p:cNvSpPr>
          <p:nvPr/>
        </p:nvSpPr>
        <p:spPr bwMode="auto">
          <a:xfrm>
            <a:off x="4058342" y="4088152"/>
            <a:ext cx="566773" cy="343615"/>
          </a:xfrm>
          <a:custGeom>
            <a:avLst/>
            <a:gdLst>
              <a:gd name="T0" fmla="*/ 143 w 296"/>
              <a:gd name="T1" fmla="*/ 0 h 269"/>
              <a:gd name="T2" fmla="*/ 296 w 296"/>
              <a:gd name="T3" fmla="*/ 134 h 269"/>
              <a:gd name="T4" fmla="*/ 143 w 296"/>
              <a:gd name="T5" fmla="*/ 269 h 269"/>
              <a:gd name="T6" fmla="*/ 143 w 296"/>
              <a:gd name="T7" fmla="*/ 200 h 269"/>
              <a:gd name="T8" fmla="*/ 0 w 296"/>
              <a:gd name="T9" fmla="*/ 200 h 269"/>
              <a:gd name="T10" fmla="*/ 0 w 296"/>
              <a:gd name="T11" fmla="*/ 70 h 269"/>
              <a:gd name="T12" fmla="*/ 143 w 296"/>
              <a:gd name="T13" fmla="*/ 70 h 269"/>
              <a:gd name="T14" fmla="*/ 143 w 296"/>
              <a:gd name="T15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6" h="269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w="0">
            <a:solidFill>
              <a:srgbClr val="4C625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061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04.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트러블 슈팅</a:t>
            </a:r>
            <a:endParaRPr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00E038-4BB4-E8C0-6CC5-AB236D9CE65E}"/>
              </a:ext>
            </a:extLst>
          </p:cNvPr>
          <p:cNvSpPr txBox="1"/>
          <p:nvPr/>
        </p:nvSpPr>
        <p:spPr>
          <a:xfrm>
            <a:off x="1079539" y="771525"/>
            <a:ext cx="2520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- 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트리거 생성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05561C06-05FF-4398-7D17-27526F2956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1668337"/>
              </p:ext>
            </p:extLst>
          </p:nvPr>
        </p:nvGraphicFramePr>
        <p:xfrm>
          <a:off x="911840" y="1668430"/>
          <a:ext cx="2802949" cy="212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다이어그램 7">
            <a:extLst>
              <a:ext uri="{FF2B5EF4-FFF2-40B4-BE49-F238E27FC236}">
                <a16:creationId xmlns:a16="http://schemas.microsoft.com/office/drawing/2014/main" id="{FF558271-FC17-08A4-DEB1-DB75E5B9E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6568968"/>
              </p:ext>
            </p:extLst>
          </p:nvPr>
        </p:nvGraphicFramePr>
        <p:xfrm>
          <a:off x="5102839" y="1668429"/>
          <a:ext cx="2870804" cy="2227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Freeform 12">
            <a:extLst>
              <a:ext uri="{FF2B5EF4-FFF2-40B4-BE49-F238E27FC236}">
                <a16:creationId xmlns:a16="http://schemas.microsoft.com/office/drawing/2014/main" id="{8ACC1C3B-E28E-7E48-CDC3-D5FEC1CE2685}"/>
              </a:ext>
            </a:extLst>
          </p:cNvPr>
          <p:cNvSpPr>
            <a:spLocks/>
          </p:cNvSpPr>
          <p:nvPr/>
        </p:nvSpPr>
        <p:spPr bwMode="auto">
          <a:xfrm>
            <a:off x="4218595" y="2535577"/>
            <a:ext cx="566773" cy="343615"/>
          </a:xfrm>
          <a:custGeom>
            <a:avLst/>
            <a:gdLst>
              <a:gd name="T0" fmla="*/ 143 w 296"/>
              <a:gd name="T1" fmla="*/ 0 h 269"/>
              <a:gd name="T2" fmla="*/ 296 w 296"/>
              <a:gd name="T3" fmla="*/ 134 h 269"/>
              <a:gd name="T4" fmla="*/ 143 w 296"/>
              <a:gd name="T5" fmla="*/ 269 h 269"/>
              <a:gd name="T6" fmla="*/ 143 w 296"/>
              <a:gd name="T7" fmla="*/ 200 h 269"/>
              <a:gd name="T8" fmla="*/ 0 w 296"/>
              <a:gd name="T9" fmla="*/ 200 h 269"/>
              <a:gd name="T10" fmla="*/ 0 w 296"/>
              <a:gd name="T11" fmla="*/ 70 h 269"/>
              <a:gd name="T12" fmla="*/ 143 w 296"/>
              <a:gd name="T13" fmla="*/ 70 h 269"/>
              <a:gd name="T14" fmla="*/ 143 w 296"/>
              <a:gd name="T15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6" h="269">
                <a:moveTo>
                  <a:pt x="143" y="0"/>
                </a:moveTo>
                <a:lnTo>
                  <a:pt x="296" y="134"/>
                </a:lnTo>
                <a:lnTo>
                  <a:pt x="143" y="269"/>
                </a:lnTo>
                <a:lnTo>
                  <a:pt x="143" y="200"/>
                </a:lnTo>
                <a:lnTo>
                  <a:pt x="0" y="200"/>
                </a:lnTo>
                <a:lnTo>
                  <a:pt x="0" y="70"/>
                </a:lnTo>
                <a:lnTo>
                  <a:pt x="143" y="70"/>
                </a:lnTo>
                <a:lnTo>
                  <a:pt x="143" y="0"/>
                </a:lnTo>
                <a:close/>
              </a:path>
            </a:pathLst>
          </a:custGeom>
          <a:solidFill>
            <a:srgbClr val="4C625F"/>
          </a:solidFill>
          <a:ln w="0">
            <a:solidFill>
              <a:srgbClr val="4C625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1900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05.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시연 영상</a:t>
            </a:r>
            <a:endParaRPr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3" name="BUstival_영상">
            <a:hlinkClick r:id="" action="ppaction://media"/>
            <a:extLst>
              <a:ext uri="{FF2B5EF4-FFF2-40B4-BE49-F238E27FC236}">
                <a16:creationId xmlns:a16="http://schemas.microsoft.com/office/drawing/2014/main" id="{D7B62496-41EF-81E6-72B3-1A7FB5E0C5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188" y="771525"/>
            <a:ext cx="8334688" cy="428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04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C1D672-D700-F9CB-2ABE-5EC0876FA3FA}"/>
              </a:ext>
            </a:extLst>
          </p:cNvPr>
          <p:cNvSpPr/>
          <p:nvPr/>
        </p:nvSpPr>
        <p:spPr>
          <a:xfrm>
            <a:off x="6732588" y="-1"/>
            <a:ext cx="2411412" cy="6229815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D718A8-E904-174B-131B-BB24629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7" y="530925"/>
            <a:ext cx="10158569" cy="582830"/>
          </a:xfrm>
        </p:spPr>
        <p:txBody>
          <a:bodyPr/>
          <a:lstStyle/>
          <a:p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3. 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향후 발전방향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DF586-8F08-B173-80EC-C00EB0B0601B}"/>
              </a:ext>
            </a:extLst>
          </p:cNvPr>
          <p:cNvSpPr txBox="1"/>
          <p:nvPr/>
        </p:nvSpPr>
        <p:spPr>
          <a:xfrm>
            <a:off x="1040780" y="1343705"/>
            <a:ext cx="51627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기대효과 </a:t>
            </a: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&amp;</a:t>
            </a: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활용방안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en-US" sz="28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267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24"/>
          <p:cNvGrpSpPr/>
          <p:nvPr/>
        </p:nvGrpSpPr>
        <p:grpSpPr>
          <a:xfrm>
            <a:off x="0" y="3354801"/>
            <a:ext cx="8433454" cy="1058032"/>
            <a:chOff x="0" y="3354801"/>
            <a:chExt cx="8433454" cy="1058032"/>
          </a:xfrm>
        </p:grpSpPr>
        <p:sp>
          <p:nvSpPr>
            <p:cNvPr id="521" name="Google Shape;521;p24"/>
            <p:cNvSpPr/>
            <p:nvPr/>
          </p:nvSpPr>
          <p:spPr>
            <a:xfrm>
              <a:off x="0" y="3483450"/>
              <a:ext cx="8433454" cy="801090"/>
            </a:xfrm>
            <a:custGeom>
              <a:avLst/>
              <a:gdLst/>
              <a:ahLst/>
              <a:cxnLst/>
              <a:rect l="l" t="t" r="r" b="b"/>
              <a:pathLst>
                <a:path w="273547" h="35267" extrusionOk="0">
                  <a:moveTo>
                    <a:pt x="1" y="1"/>
                  </a:moveTo>
                  <a:lnTo>
                    <a:pt x="1" y="35267"/>
                  </a:lnTo>
                  <a:lnTo>
                    <a:pt x="258962" y="35267"/>
                  </a:lnTo>
                  <a:lnTo>
                    <a:pt x="273547" y="17598"/>
                  </a:lnTo>
                  <a:lnTo>
                    <a:pt x="25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1480" y="3354801"/>
              <a:ext cx="7990427" cy="98409"/>
            </a:xfrm>
            <a:custGeom>
              <a:avLst/>
              <a:gdLst/>
              <a:ahLst/>
              <a:cxnLst/>
              <a:rect l="l" t="t" r="r" b="b"/>
              <a:pathLst>
                <a:path w="259177" h="3192" extrusionOk="0">
                  <a:moveTo>
                    <a:pt x="1" y="0"/>
                  </a:moveTo>
                  <a:lnTo>
                    <a:pt x="1" y="3191"/>
                  </a:lnTo>
                  <a:lnTo>
                    <a:pt x="259176" y="3191"/>
                  </a:lnTo>
                  <a:lnTo>
                    <a:pt x="2591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1480" y="4314794"/>
              <a:ext cx="7990427" cy="98039"/>
            </a:xfrm>
            <a:custGeom>
              <a:avLst/>
              <a:gdLst/>
              <a:ahLst/>
              <a:cxnLst/>
              <a:rect l="l" t="t" r="r" b="b"/>
              <a:pathLst>
                <a:path w="259177" h="3180" extrusionOk="0">
                  <a:moveTo>
                    <a:pt x="1" y="1"/>
                  </a:moveTo>
                  <a:lnTo>
                    <a:pt x="1" y="3180"/>
                  </a:lnTo>
                  <a:lnTo>
                    <a:pt x="259176" y="3180"/>
                  </a:lnTo>
                  <a:lnTo>
                    <a:pt x="2591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24"/>
            <p:cNvGrpSpPr/>
            <p:nvPr/>
          </p:nvGrpSpPr>
          <p:grpSpPr>
            <a:xfrm>
              <a:off x="346902" y="3857188"/>
              <a:ext cx="7740127" cy="53613"/>
              <a:chOff x="346902" y="3236710"/>
              <a:chExt cx="7740127" cy="53613"/>
            </a:xfrm>
          </p:grpSpPr>
          <p:sp>
            <p:nvSpPr>
              <p:cNvPr id="525" name="Google Shape;525;p24"/>
              <p:cNvSpPr/>
              <p:nvPr/>
            </p:nvSpPr>
            <p:spPr>
              <a:xfrm>
                <a:off x="330075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4"/>
              <p:cNvSpPr/>
              <p:nvPr/>
            </p:nvSpPr>
            <p:spPr>
              <a:xfrm>
                <a:off x="403929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4"/>
              <p:cNvSpPr/>
              <p:nvPr/>
            </p:nvSpPr>
            <p:spPr>
              <a:xfrm>
                <a:off x="477786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3" y="1739"/>
                    </a:lnTo>
                    <a:lnTo>
                      <a:pt x="115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4"/>
              <p:cNvSpPr/>
              <p:nvPr/>
            </p:nvSpPr>
            <p:spPr>
              <a:xfrm>
                <a:off x="551640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6254943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699351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7732053" y="3236710"/>
                <a:ext cx="3549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4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346902" y="3236710"/>
                <a:ext cx="35500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15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14" y="1739"/>
                    </a:lnTo>
                    <a:lnTo>
                      <a:pt x="1151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108510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0" y="0"/>
                    </a:moveTo>
                    <a:lnTo>
                      <a:pt x="0" y="1739"/>
                    </a:lnTo>
                    <a:lnTo>
                      <a:pt x="11525" y="1739"/>
                    </a:lnTo>
                    <a:lnTo>
                      <a:pt x="11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1823643" y="3236710"/>
                <a:ext cx="35534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6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2562183" y="3236710"/>
                <a:ext cx="355377" cy="53613"/>
              </a:xfrm>
              <a:custGeom>
                <a:avLst/>
                <a:gdLst/>
                <a:ahLst/>
                <a:cxnLst/>
                <a:rect l="l" t="t" r="r" b="b"/>
                <a:pathLst>
                  <a:path w="11527" h="1739" extrusionOk="0">
                    <a:moveTo>
                      <a:pt x="1" y="0"/>
                    </a:moveTo>
                    <a:lnTo>
                      <a:pt x="1" y="1739"/>
                    </a:lnTo>
                    <a:lnTo>
                      <a:pt x="11526" y="1739"/>
                    </a:lnTo>
                    <a:lnTo>
                      <a:pt x="11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E0A3538-E027-2028-9CF1-672AA215B109}"/>
              </a:ext>
            </a:extLst>
          </p:cNvPr>
          <p:cNvGrpSpPr/>
          <p:nvPr/>
        </p:nvGrpSpPr>
        <p:grpSpPr>
          <a:xfrm>
            <a:off x="4749732" y="1197434"/>
            <a:ext cx="2520002" cy="2427582"/>
            <a:chOff x="4662502" y="1158201"/>
            <a:chExt cx="2520002" cy="2427582"/>
          </a:xfrm>
        </p:grpSpPr>
        <p:sp>
          <p:nvSpPr>
            <p:cNvPr id="537" name="Google Shape;537;p24"/>
            <p:cNvSpPr/>
            <p:nvPr/>
          </p:nvSpPr>
          <p:spPr>
            <a:xfrm>
              <a:off x="5568352" y="2563090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23" y="1"/>
                  </a:moveTo>
                  <a:cubicBezTo>
                    <a:pt x="4394" y="1"/>
                    <a:pt x="0" y="4394"/>
                    <a:pt x="0" y="9823"/>
                  </a:cubicBezTo>
                  <a:cubicBezTo>
                    <a:pt x="0" y="14598"/>
                    <a:pt x="3393" y="18610"/>
                    <a:pt x="7906" y="19503"/>
                  </a:cubicBezTo>
                  <a:lnTo>
                    <a:pt x="9394" y="33172"/>
                  </a:lnTo>
                  <a:lnTo>
                    <a:pt x="10251" y="33172"/>
                  </a:lnTo>
                  <a:lnTo>
                    <a:pt x="11752" y="19503"/>
                  </a:lnTo>
                  <a:cubicBezTo>
                    <a:pt x="16252" y="18610"/>
                    <a:pt x="19657" y="14598"/>
                    <a:pt x="19657" y="9823"/>
                  </a:cubicBezTo>
                  <a:cubicBezTo>
                    <a:pt x="19657" y="4394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6FB6FBA-3754-2075-BC35-D45F16C30332}"/>
                </a:ext>
              </a:extLst>
            </p:cNvPr>
            <p:cNvGrpSpPr/>
            <p:nvPr/>
          </p:nvGrpSpPr>
          <p:grpSpPr>
            <a:xfrm>
              <a:off x="4662502" y="1158201"/>
              <a:ext cx="2520002" cy="881750"/>
              <a:chOff x="2637749" y="1476775"/>
              <a:chExt cx="2080016" cy="881750"/>
            </a:xfrm>
          </p:grpSpPr>
          <p:sp>
            <p:nvSpPr>
              <p:cNvPr id="538" name="Google Shape;538;p24"/>
              <p:cNvSpPr txBox="1"/>
              <p:nvPr/>
            </p:nvSpPr>
            <p:spPr>
              <a:xfrm>
                <a:off x="2637749" y="147677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434343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Fira Sans Extra Condensed Medium"/>
                    <a:sym typeface="Fira Sans Extra Condensed Medium"/>
                  </a:rPr>
                  <a:t>문화생활의 확장 가능성</a:t>
                </a:r>
              </a:p>
            </p:txBody>
          </p:sp>
          <p:sp>
            <p:nvSpPr>
              <p:cNvPr id="539" name="Google Shape;539;p24"/>
              <p:cNvSpPr txBox="1"/>
              <p:nvPr/>
            </p:nvSpPr>
            <p:spPr>
              <a:xfrm>
                <a:off x="2637750" y="1823625"/>
                <a:ext cx="2080015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초기에는 콘서트에 초점을 맞춰 서비스를 제공하며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,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이후에는 다양한 사용자들의 니즈에 맞춰 서비스의 다각화 가능성</a:t>
                </a:r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26C5FE-81DE-16DD-7314-78A39730053F}"/>
              </a:ext>
            </a:extLst>
          </p:cNvPr>
          <p:cNvGrpSpPr/>
          <p:nvPr/>
        </p:nvGrpSpPr>
        <p:grpSpPr>
          <a:xfrm>
            <a:off x="1564250" y="1197435"/>
            <a:ext cx="2830020" cy="2427581"/>
            <a:chOff x="656593" y="1158201"/>
            <a:chExt cx="2830020" cy="2427581"/>
          </a:xfrm>
        </p:grpSpPr>
        <p:sp>
          <p:nvSpPr>
            <p:cNvPr id="549" name="Google Shape;549;p24"/>
            <p:cNvSpPr/>
            <p:nvPr/>
          </p:nvSpPr>
          <p:spPr>
            <a:xfrm>
              <a:off x="1698288" y="2563089"/>
              <a:ext cx="606056" cy="1022693"/>
            </a:xfrm>
            <a:custGeom>
              <a:avLst/>
              <a:gdLst/>
              <a:ahLst/>
              <a:cxnLst/>
              <a:rect l="l" t="t" r="r" b="b"/>
              <a:pathLst>
                <a:path w="19658" h="33172" extrusionOk="0">
                  <a:moveTo>
                    <a:pt x="9835" y="1"/>
                  </a:moveTo>
                  <a:cubicBezTo>
                    <a:pt x="4406" y="1"/>
                    <a:pt x="1" y="4394"/>
                    <a:pt x="1" y="9823"/>
                  </a:cubicBezTo>
                  <a:cubicBezTo>
                    <a:pt x="1" y="14598"/>
                    <a:pt x="3394" y="18610"/>
                    <a:pt x="7906" y="19503"/>
                  </a:cubicBezTo>
                  <a:lnTo>
                    <a:pt x="9407" y="33172"/>
                  </a:lnTo>
                  <a:lnTo>
                    <a:pt x="10252" y="33172"/>
                  </a:lnTo>
                  <a:lnTo>
                    <a:pt x="11752" y="19503"/>
                  </a:lnTo>
                  <a:cubicBezTo>
                    <a:pt x="16265" y="18610"/>
                    <a:pt x="19658" y="14598"/>
                    <a:pt x="19658" y="9823"/>
                  </a:cubicBezTo>
                  <a:cubicBezTo>
                    <a:pt x="19658" y="4394"/>
                    <a:pt x="15253" y="1"/>
                    <a:pt x="9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37150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2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E78C908-F466-F896-2270-9A90B8FB11AE}"/>
                </a:ext>
              </a:extLst>
            </p:cNvPr>
            <p:cNvGrpSpPr/>
            <p:nvPr/>
          </p:nvGrpSpPr>
          <p:grpSpPr>
            <a:xfrm>
              <a:off x="656593" y="1158201"/>
              <a:ext cx="2830020" cy="881750"/>
              <a:chOff x="660999" y="1476775"/>
              <a:chExt cx="2116451" cy="881750"/>
            </a:xfrm>
          </p:grpSpPr>
          <p:sp>
            <p:nvSpPr>
              <p:cNvPr id="550" name="Google Shape;550;p24"/>
              <p:cNvSpPr txBox="1"/>
              <p:nvPr/>
            </p:nvSpPr>
            <p:spPr>
              <a:xfrm>
                <a:off x="724360" y="147677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dirty="0">
                    <a:solidFill>
                      <a:srgbClr val="434343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Fira Sans Extra Condensed Medium"/>
                    <a:sym typeface="Fira Sans Extra Condensed Medium"/>
                  </a:rPr>
                  <a:t>운전자를 위한 혜택</a:t>
                </a:r>
                <a:endParaRPr dirty="0">
                  <a:solidFill>
                    <a:srgbClr val="434343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1" name="Google Shape;551;p24"/>
              <p:cNvSpPr txBox="1"/>
              <p:nvPr/>
            </p:nvSpPr>
            <p:spPr>
              <a:xfrm>
                <a:off x="660999" y="1823625"/>
                <a:ext cx="2116451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운전자는 버스회사 없이 고객과 직접 연결되어 자유로운 일정 조정과 높은 수익률을 얻을 수 있으며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, 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34343"/>
                    </a:solidFill>
                    <a:effectLst/>
                    <a:uLnTx/>
                    <a:uFillTx/>
                    <a:latin typeface="나눔스퀘어 네오 Regular" panose="00000500000000000000" pitchFamily="2" charset="-127"/>
                    <a:ea typeface="나눔스퀘어 네오 Regular" panose="00000500000000000000" pitchFamily="2" charset="-127"/>
                    <a:cs typeface="Roboto"/>
                    <a:sym typeface="Roboto"/>
                  </a:rPr>
                  <a:t>고객과의 직접적인 소통으로 서비스 품질을 향상시킬 수 있음</a:t>
                </a:r>
                <a:endPara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나눔스퀘어 네오 Regular" panose="00000500000000000000" pitchFamily="2" charset="-127"/>
                  <a:ea typeface="나눔스퀘어 네오 Regular" panose="00000500000000000000" pitchFamily="2" charset="-127"/>
                  <a:cs typeface="Roboto"/>
                  <a:sym typeface="Roboto"/>
                </a:endParaRPr>
              </a:p>
            </p:txBody>
          </p:sp>
        </p:grpSp>
      </p:grpSp>
      <p:sp>
        <p:nvSpPr>
          <p:cNvPr id="4" name="Google Shape;1971;p43">
            <a:extLst>
              <a:ext uri="{FF2B5EF4-FFF2-40B4-BE49-F238E27FC236}">
                <a16:creationId xmlns:a16="http://schemas.microsoft.com/office/drawing/2014/main" id="{97AB683E-ACED-22F3-6485-849F462086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5690" y="11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기대효과 </a:t>
            </a:r>
            <a:r>
              <a:rPr lang="en-US" altLang="ko-KR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&amp; </a:t>
            </a: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활용방안</a:t>
            </a:r>
            <a:endParaRPr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BUSTIVAL?</a:t>
            </a:r>
            <a:endParaRPr lang="ko-KR" altLang="en-US" sz="32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8EA3CAA-E8EA-8B50-5715-4B8FF6554232}"/>
              </a:ext>
            </a:extLst>
          </p:cNvPr>
          <p:cNvGrpSpPr/>
          <p:nvPr/>
        </p:nvGrpSpPr>
        <p:grpSpPr>
          <a:xfrm>
            <a:off x="1845509" y="906472"/>
            <a:ext cx="5724331" cy="2394723"/>
            <a:chOff x="1845509" y="906472"/>
            <a:chExt cx="5724331" cy="2394723"/>
          </a:xfrm>
        </p:grpSpPr>
        <p:sp>
          <p:nvSpPr>
            <p:cNvPr id="13" name="화살표: 왼쪽 12">
              <a:extLst>
                <a:ext uri="{FF2B5EF4-FFF2-40B4-BE49-F238E27FC236}">
                  <a16:creationId xmlns:a16="http://schemas.microsoft.com/office/drawing/2014/main" id="{0642E9CD-0A04-DFE3-A9F3-43BD832E1DC6}"/>
                </a:ext>
              </a:extLst>
            </p:cNvPr>
            <p:cNvSpPr/>
            <p:nvPr/>
          </p:nvSpPr>
          <p:spPr>
            <a:xfrm rot="13210644">
              <a:off x="2441651" y="2621401"/>
              <a:ext cx="1763731" cy="482530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85D147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0D36A3D7-CF73-76BD-D337-41F4EF166672}"/>
                </a:ext>
              </a:extLst>
            </p:cNvPr>
            <p:cNvSpPr/>
            <p:nvPr/>
          </p:nvSpPr>
          <p:spPr>
            <a:xfrm>
              <a:off x="1845509" y="1650351"/>
              <a:ext cx="1608435" cy="1286748"/>
            </a:xfrm>
            <a:custGeom>
              <a:avLst/>
              <a:gdLst>
                <a:gd name="connsiteX0" fmla="*/ 0 w 1608435"/>
                <a:gd name="connsiteY0" fmla="*/ 128675 h 1286748"/>
                <a:gd name="connsiteX1" fmla="*/ 128675 w 1608435"/>
                <a:gd name="connsiteY1" fmla="*/ 0 h 1286748"/>
                <a:gd name="connsiteX2" fmla="*/ 1479760 w 1608435"/>
                <a:gd name="connsiteY2" fmla="*/ 0 h 1286748"/>
                <a:gd name="connsiteX3" fmla="*/ 1608435 w 1608435"/>
                <a:gd name="connsiteY3" fmla="*/ 128675 h 1286748"/>
                <a:gd name="connsiteX4" fmla="*/ 1608435 w 1608435"/>
                <a:gd name="connsiteY4" fmla="*/ 1158073 h 1286748"/>
                <a:gd name="connsiteX5" fmla="*/ 1479760 w 1608435"/>
                <a:gd name="connsiteY5" fmla="*/ 1286748 h 1286748"/>
                <a:gd name="connsiteX6" fmla="*/ 128675 w 1608435"/>
                <a:gd name="connsiteY6" fmla="*/ 1286748 h 1286748"/>
                <a:gd name="connsiteX7" fmla="*/ 0 w 1608435"/>
                <a:gd name="connsiteY7" fmla="*/ 1158073 h 1286748"/>
                <a:gd name="connsiteX8" fmla="*/ 0 w 1608435"/>
                <a:gd name="connsiteY8" fmla="*/ 128675 h 128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35" h="1286748">
                  <a:moveTo>
                    <a:pt x="0" y="128675"/>
                  </a:moveTo>
                  <a:cubicBezTo>
                    <a:pt x="0" y="57610"/>
                    <a:pt x="57610" y="0"/>
                    <a:pt x="128675" y="0"/>
                  </a:cubicBezTo>
                  <a:lnTo>
                    <a:pt x="1479760" y="0"/>
                  </a:lnTo>
                  <a:cubicBezTo>
                    <a:pt x="1550825" y="0"/>
                    <a:pt x="1608435" y="57610"/>
                    <a:pt x="1608435" y="128675"/>
                  </a:cubicBezTo>
                  <a:lnTo>
                    <a:pt x="1608435" y="1158073"/>
                  </a:lnTo>
                  <a:cubicBezTo>
                    <a:pt x="1608435" y="1229138"/>
                    <a:pt x="1550825" y="1286748"/>
                    <a:pt x="1479760" y="1286748"/>
                  </a:cubicBezTo>
                  <a:lnTo>
                    <a:pt x="128675" y="1286748"/>
                  </a:lnTo>
                  <a:cubicBezTo>
                    <a:pt x="57610" y="1286748"/>
                    <a:pt x="0" y="1229138"/>
                    <a:pt x="0" y="1158073"/>
                  </a:cubicBezTo>
                  <a:lnTo>
                    <a:pt x="0" y="128675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788" tIns="75788" rIns="75788" bIns="75788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콘서트</a:t>
              </a:r>
            </a:p>
          </p:txBody>
        </p:sp>
        <p:sp>
          <p:nvSpPr>
            <p:cNvPr id="15" name="화살표: 왼쪽 14">
              <a:extLst>
                <a:ext uri="{FF2B5EF4-FFF2-40B4-BE49-F238E27FC236}">
                  <a16:creationId xmlns:a16="http://schemas.microsoft.com/office/drawing/2014/main" id="{CB73F8B9-AD9F-C4F9-F4A6-C2CF041AEDD7}"/>
                </a:ext>
              </a:extLst>
            </p:cNvPr>
            <p:cNvSpPr/>
            <p:nvPr/>
          </p:nvSpPr>
          <p:spPr>
            <a:xfrm rot="16200000">
              <a:off x="3944051" y="2087070"/>
              <a:ext cx="1556979" cy="482530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85D147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15E11B90-F9AE-28F8-96CD-3722C716B089}"/>
                </a:ext>
              </a:extLst>
            </p:cNvPr>
            <p:cNvSpPr/>
            <p:nvPr/>
          </p:nvSpPr>
          <p:spPr>
            <a:xfrm>
              <a:off x="3918323" y="906472"/>
              <a:ext cx="1608435" cy="1286748"/>
            </a:xfrm>
            <a:custGeom>
              <a:avLst/>
              <a:gdLst>
                <a:gd name="connsiteX0" fmla="*/ 0 w 1608435"/>
                <a:gd name="connsiteY0" fmla="*/ 128675 h 1286748"/>
                <a:gd name="connsiteX1" fmla="*/ 128675 w 1608435"/>
                <a:gd name="connsiteY1" fmla="*/ 0 h 1286748"/>
                <a:gd name="connsiteX2" fmla="*/ 1479760 w 1608435"/>
                <a:gd name="connsiteY2" fmla="*/ 0 h 1286748"/>
                <a:gd name="connsiteX3" fmla="*/ 1608435 w 1608435"/>
                <a:gd name="connsiteY3" fmla="*/ 128675 h 1286748"/>
                <a:gd name="connsiteX4" fmla="*/ 1608435 w 1608435"/>
                <a:gd name="connsiteY4" fmla="*/ 1158073 h 1286748"/>
                <a:gd name="connsiteX5" fmla="*/ 1479760 w 1608435"/>
                <a:gd name="connsiteY5" fmla="*/ 1286748 h 1286748"/>
                <a:gd name="connsiteX6" fmla="*/ 128675 w 1608435"/>
                <a:gd name="connsiteY6" fmla="*/ 1286748 h 1286748"/>
                <a:gd name="connsiteX7" fmla="*/ 0 w 1608435"/>
                <a:gd name="connsiteY7" fmla="*/ 1158073 h 1286748"/>
                <a:gd name="connsiteX8" fmla="*/ 0 w 1608435"/>
                <a:gd name="connsiteY8" fmla="*/ 128675 h 128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35" h="1286748">
                  <a:moveTo>
                    <a:pt x="0" y="128675"/>
                  </a:moveTo>
                  <a:cubicBezTo>
                    <a:pt x="0" y="57610"/>
                    <a:pt x="57610" y="0"/>
                    <a:pt x="128675" y="0"/>
                  </a:cubicBezTo>
                  <a:lnTo>
                    <a:pt x="1479760" y="0"/>
                  </a:lnTo>
                  <a:cubicBezTo>
                    <a:pt x="1550825" y="0"/>
                    <a:pt x="1608435" y="57610"/>
                    <a:pt x="1608435" y="128675"/>
                  </a:cubicBezTo>
                  <a:lnTo>
                    <a:pt x="1608435" y="1158073"/>
                  </a:lnTo>
                  <a:cubicBezTo>
                    <a:pt x="1608435" y="1229138"/>
                    <a:pt x="1550825" y="1286748"/>
                    <a:pt x="1479760" y="1286748"/>
                  </a:cubicBezTo>
                  <a:lnTo>
                    <a:pt x="128675" y="1286748"/>
                  </a:lnTo>
                  <a:cubicBezTo>
                    <a:pt x="57610" y="1286748"/>
                    <a:pt x="0" y="1229138"/>
                    <a:pt x="0" y="1158073"/>
                  </a:cubicBezTo>
                  <a:lnTo>
                    <a:pt x="0" y="128675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788" tIns="75788" rIns="75788" bIns="75788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버스 전세 </a:t>
              </a:r>
              <a:endParaRPr lang="en-US" altLang="ko-KR" sz="2000" kern="1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서비스</a:t>
              </a:r>
            </a:p>
          </p:txBody>
        </p:sp>
        <p:sp>
          <p:nvSpPr>
            <p:cNvPr id="17" name="화살표: 왼쪽 16">
              <a:extLst>
                <a:ext uri="{FF2B5EF4-FFF2-40B4-BE49-F238E27FC236}">
                  <a16:creationId xmlns:a16="http://schemas.microsoft.com/office/drawing/2014/main" id="{9D4BB2AF-E95F-7F2E-F5FC-6FB914122E60}"/>
                </a:ext>
              </a:extLst>
            </p:cNvPr>
            <p:cNvSpPr/>
            <p:nvPr/>
          </p:nvSpPr>
          <p:spPr>
            <a:xfrm rot="19500000">
              <a:off x="5349432" y="2818665"/>
              <a:ext cx="1556979" cy="482530"/>
            </a:xfrm>
            <a:prstGeom prst="leftArrow">
              <a:avLst>
                <a:gd name="adj1" fmla="val 60000"/>
                <a:gd name="adj2" fmla="val 50000"/>
              </a:avLst>
            </a:prstGeom>
            <a:solidFill>
              <a:srgbClr val="85D147"/>
            </a:solidFill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300000"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9E9FE50F-5DEE-4E01-BBCD-A616E5452C50}"/>
                </a:ext>
              </a:extLst>
            </p:cNvPr>
            <p:cNvSpPr/>
            <p:nvPr/>
          </p:nvSpPr>
          <p:spPr>
            <a:xfrm>
              <a:off x="5961405" y="1970033"/>
              <a:ext cx="1608435" cy="1286748"/>
            </a:xfrm>
            <a:custGeom>
              <a:avLst/>
              <a:gdLst>
                <a:gd name="connsiteX0" fmla="*/ 0 w 1608435"/>
                <a:gd name="connsiteY0" fmla="*/ 128675 h 1286748"/>
                <a:gd name="connsiteX1" fmla="*/ 128675 w 1608435"/>
                <a:gd name="connsiteY1" fmla="*/ 0 h 1286748"/>
                <a:gd name="connsiteX2" fmla="*/ 1479760 w 1608435"/>
                <a:gd name="connsiteY2" fmla="*/ 0 h 1286748"/>
                <a:gd name="connsiteX3" fmla="*/ 1608435 w 1608435"/>
                <a:gd name="connsiteY3" fmla="*/ 128675 h 1286748"/>
                <a:gd name="connsiteX4" fmla="*/ 1608435 w 1608435"/>
                <a:gd name="connsiteY4" fmla="*/ 1158073 h 1286748"/>
                <a:gd name="connsiteX5" fmla="*/ 1479760 w 1608435"/>
                <a:gd name="connsiteY5" fmla="*/ 1286748 h 1286748"/>
                <a:gd name="connsiteX6" fmla="*/ 128675 w 1608435"/>
                <a:gd name="connsiteY6" fmla="*/ 1286748 h 1286748"/>
                <a:gd name="connsiteX7" fmla="*/ 0 w 1608435"/>
                <a:gd name="connsiteY7" fmla="*/ 1158073 h 1286748"/>
                <a:gd name="connsiteX8" fmla="*/ 0 w 1608435"/>
                <a:gd name="connsiteY8" fmla="*/ 128675 h 1286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8435" h="1286748">
                  <a:moveTo>
                    <a:pt x="0" y="128675"/>
                  </a:moveTo>
                  <a:cubicBezTo>
                    <a:pt x="0" y="57610"/>
                    <a:pt x="57610" y="0"/>
                    <a:pt x="128675" y="0"/>
                  </a:cubicBezTo>
                  <a:lnTo>
                    <a:pt x="1479760" y="0"/>
                  </a:lnTo>
                  <a:cubicBezTo>
                    <a:pt x="1550825" y="0"/>
                    <a:pt x="1608435" y="57610"/>
                    <a:pt x="1608435" y="128675"/>
                  </a:cubicBezTo>
                  <a:lnTo>
                    <a:pt x="1608435" y="1158073"/>
                  </a:lnTo>
                  <a:cubicBezTo>
                    <a:pt x="1608435" y="1229138"/>
                    <a:pt x="1550825" y="1286748"/>
                    <a:pt x="1479760" y="1286748"/>
                  </a:cubicBezTo>
                  <a:lnTo>
                    <a:pt x="128675" y="1286748"/>
                  </a:lnTo>
                  <a:cubicBezTo>
                    <a:pt x="57610" y="1286748"/>
                    <a:pt x="0" y="1229138"/>
                    <a:pt x="0" y="1158073"/>
                  </a:cubicBezTo>
                  <a:lnTo>
                    <a:pt x="0" y="128675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5788" tIns="75788" rIns="75788" bIns="75788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광역시 중심 이용자 확보</a:t>
              </a:r>
            </a:p>
          </p:txBody>
        </p:sp>
      </p:grpSp>
      <p:pic>
        <p:nvPicPr>
          <p:cNvPr id="6" name="그림 5" descr="블랙, 어둠이(가) 표시된 사진&#10;&#10;자동 생성된 설명">
            <a:extLst>
              <a:ext uri="{FF2B5EF4-FFF2-40B4-BE49-F238E27FC236}">
                <a16:creationId xmlns:a16="http://schemas.microsoft.com/office/drawing/2014/main" id="{9D7EEE19-63BC-E2E5-28C3-3280B5E27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66" y="162457"/>
            <a:ext cx="1351950" cy="1351950"/>
          </a:xfrm>
          <a:prstGeom prst="rect">
            <a:avLst/>
          </a:prstGeom>
        </p:spPr>
      </p:pic>
      <p:pic>
        <p:nvPicPr>
          <p:cNvPr id="4" name="그림 3" descr="블랙, 어둠이(가) 표시된 사진&#10;&#10;자동 생성된 설명">
            <a:extLst>
              <a:ext uri="{FF2B5EF4-FFF2-40B4-BE49-F238E27FC236}">
                <a16:creationId xmlns:a16="http://schemas.microsoft.com/office/drawing/2014/main" id="{B1BC4B20-64E9-DA34-3C61-B6C4E662D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751" y="1058256"/>
            <a:ext cx="1351950" cy="912302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BEEDA23A-175E-23C1-BA64-359C79B29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14" y="1335211"/>
            <a:ext cx="1015985" cy="1015985"/>
          </a:xfrm>
          <a:prstGeom prst="rect">
            <a:avLst/>
          </a:prstGeom>
        </p:spPr>
      </p:pic>
      <p:pic>
        <p:nvPicPr>
          <p:cNvPr id="10" name="그림 9" descr="차량, 교통, 육상 차량, 운송 모드이(가) 표시된 사진&#10;&#10;자동 생성된 설명">
            <a:extLst>
              <a:ext uri="{FF2B5EF4-FFF2-40B4-BE49-F238E27FC236}">
                <a16:creationId xmlns:a16="http://schemas.microsoft.com/office/drawing/2014/main" id="{C1B882E4-DC8A-FDFC-6294-063A634E8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424" y="3391806"/>
            <a:ext cx="3785307" cy="15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46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C1D672-D700-F9CB-2ABE-5EC0876FA3FA}"/>
              </a:ext>
            </a:extLst>
          </p:cNvPr>
          <p:cNvSpPr/>
          <p:nvPr/>
        </p:nvSpPr>
        <p:spPr>
          <a:xfrm>
            <a:off x="6732588" y="0"/>
            <a:ext cx="3626754" cy="6366076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D718A8-E904-174B-131B-BB24629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569024"/>
            <a:ext cx="15600591" cy="717061"/>
          </a:xfrm>
        </p:spPr>
        <p:txBody>
          <a:bodyPr/>
          <a:lstStyle/>
          <a:p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4. 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마무리</a:t>
            </a:r>
            <a:endParaRPr lang="ko-KR" altLang="en-US" sz="4800" dirty="0">
              <a:solidFill>
                <a:srgbClr val="0A0B0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DF586-8F08-B173-80EC-C00EB0B0601B}"/>
              </a:ext>
            </a:extLst>
          </p:cNvPr>
          <p:cNvSpPr txBox="1"/>
          <p:nvPr/>
        </p:nvSpPr>
        <p:spPr>
          <a:xfrm>
            <a:off x="1040777" y="1934492"/>
            <a:ext cx="90997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참고문헌</a:t>
            </a:r>
            <a:endParaRPr lang="en-US" altLang="ko-KR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소개</a:t>
            </a:r>
            <a:endParaRPr lang="en-US" altLang="ko-KR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539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1;p20">
            <a:extLst>
              <a:ext uri="{FF2B5EF4-FFF2-40B4-BE49-F238E27FC236}">
                <a16:creationId xmlns:a16="http://schemas.microsoft.com/office/drawing/2014/main" id="{0CC7704B-608B-2F75-0702-42A7D72A7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참고문헌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39D23-B141-B227-F592-429FA5168BF1}"/>
              </a:ext>
            </a:extLst>
          </p:cNvPr>
          <p:cNvSpPr txBox="1"/>
          <p:nvPr/>
        </p:nvSpPr>
        <p:spPr>
          <a:xfrm>
            <a:off x="710225" y="1017850"/>
            <a:ext cx="6799847" cy="2124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0" marR="0" indent="-127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이민정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「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2023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분기 티켓판매액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1,557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억원 예년 대비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44.6%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↑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…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뮤지컬이 끌고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연극과 서양음악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(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클래식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)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이 밀고」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『</a:t>
            </a:r>
            <a:r>
              <a:rPr lang="ko-KR" altLang="en-US" kern="0" spc="0" dirty="0" err="1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문화포커스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』, 2023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04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26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“</a:t>
            </a:r>
            <a:r>
              <a:rPr lang="en-US" altLang="ko-KR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3"/>
              </a:rPr>
              <a:t>https://mfocus.kr/culture/performance/culture-general/5937/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  <a:p>
            <a:pPr marL="127000" marR="0" indent="-127000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박찬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「지난해 문화예술 관람 횟수 큰 폭 증가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…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“코로나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19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로 악화한 지표 개선”」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『KBS 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뉴스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』, 2024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년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02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월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22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일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“</a:t>
            </a:r>
            <a:r>
              <a:rPr lang="en-US" altLang="ko-KR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4"/>
              </a:rPr>
              <a:t>https://news.kbs.co.kr/news/pc/view/</a:t>
            </a:r>
            <a:r>
              <a:rPr lang="en-US" altLang="ko-KR" u="sng" kern="0" spc="0" dirty="0" err="1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4"/>
              </a:rPr>
              <a:t>view.do?ncd</a:t>
            </a:r>
            <a:r>
              <a:rPr lang="en-US" altLang="ko-KR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 네오 Regular" panose="00000500000000000000" pitchFamily="2" charset="-127"/>
                <a:ea typeface="나눔스퀘어 네오 Regular" panose="00000500000000000000" pitchFamily="2" charset="-127"/>
                <a:hlinkClick r:id="rId4"/>
              </a:rPr>
              <a:t>=7896609</a:t>
            </a:r>
            <a:r>
              <a:rPr lang="ko-KR" altLang="en-US" kern="0" spc="0" dirty="0">
                <a:solidFill>
                  <a:srgbClr val="000000"/>
                </a:solidFill>
                <a:effectLst/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603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클립아트, 미소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B3186CC7-7FD6-A2FA-6803-3C855E70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15" y="1001785"/>
            <a:ext cx="1749600" cy="1749600"/>
          </a:xfrm>
          <a:prstGeom prst="rect">
            <a:avLst/>
          </a:prstGeom>
        </p:spPr>
      </p:pic>
      <p:pic>
        <p:nvPicPr>
          <p:cNvPr id="13" name="그림 12" descr="클립아트, 미소, 만화 영화, 이모티콘이(가) 표시된 사진&#10;&#10;자동 생성된 설명">
            <a:extLst>
              <a:ext uri="{FF2B5EF4-FFF2-40B4-BE49-F238E27FC236}">
                <a16:creationId xmlns:a16="http://schemas.microsoft.com/office/drawing/2014/main" id="{6F47A85C-2FC8-F43C-2B09-982B295C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419" y="957131"/>
            <a:ext cx="1749600" cy="1749600"/>
          </a:xfrm>
          <a:prstGeom prst="rect">
            <a:avLst/>
          </a:prstGeom>
        </p:spPr>
      </p:pic>
      <p:pic>
        <p:nvPicPr>
          <p:cNvPr id="7" name="그림 6" descr="클립아트, 미소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6B507B64-818F-BAE2-3811-646232F4A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996" y="1008089"/>
            <a:ext cx="1749600" cy="1749600"/>
          </a:xfrm>
          <a:prstGeom prst="rect">
            <a:avLst/>
          </a:prstGeom>
        </p:spPr>
      </p:pic>
      <p:pic>
        <p:nvPicPr>
          <p:cNvPr id="5" name="그림 4" descr="클립아트, 미소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1EAE6F9B-35FF-AF48-B2D4-03BCA7026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6731" y="1008089"/>
            <a:ext cx="1749600" cy="1749600"/>
          </a:xfrm>
          <a:prstGeom prst="rect">
            <a:avLst/>
          </a:prstGeom>
        </p:spPr>
      </p:pic>
      <p:pic>
        <p:nvPicPr>
          <p:cNvPr id="3" name="그림 2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FA462900-F6BC-45D2-7ACE-C4B5F6149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287" y="995113"/>
            <a:ext cx="1748652" cy="1748652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20539B26-D72F-5995-EE6B-2C77BD2124CD}"/>
              </a:ext>
            </a:extLst>
          </p:cNvPr>
          <p:cNvSpPr/>
          <p:nvPr/>
        </p:nvSpPr>
        <p:spPr>
          <a:xfrm>
            <a:off x="50614" y="2357219"/>
            <a:ext cx="1730191" cy="2142627"/>
          </a:xfrm>
          <a:custGeom>
            <a:avLst/>
            <a:gdLst>
              <a:gd name="connsiteX0" fmla="*/ 463407 w 1819445"/>
              <a:gd name="connsiteY0" fmla="*/ 0 h 2675971"/>
              <a:gd name="connsiteX1" fmla="*/ 917399 w 1819445"/>
              <a:gd name="connsiteY1" fmla="*/ 365357 h 2675971"/>
              <a:gd name="connsiteX2" fmla="*/ 920504 w 1819445"/>
              <a:gd name="connsiteY2" fmla="*/ 395767 h 2675971"/>
              <a:gd name="connsiteX3" fmla="*/ 1547636 w 1819445"/>
              <a:gd name="connsiteY3" fmla="*/ 395767 h 2675971"/>
              <a:gd name="connsiteX4" fmla="*/ 1819445 w 1819445"/>
              <a:gd name="connsiteY4" fmla="*/ 667576 h 2675971"/>
              <a:gd name="connsiteX5" fmla="*/ 1819445 w 1819445"/>
              <a:gd name="connsiteY5" fmla="*/ 2404162 h 2675971"/>
              <a:gd name="connsiteX6" fmla="*/ 1547636 w 1819445"/>
              <a:gd name="connsiteY6" fmla="*/ 2675971 h 2675971"/>
              <a:gd name="connsiteX7" fmla="*/ 460434 w 1819445"/>
              <a:gd name="connsiteY7" fmla="*/ 2675971 h 2675971"/>
              <a:gd name="connsiteX8" fmla="*/ 188625 w 1819445"/>
              <a:gd name="connsiteY8" fmla="*/ 2404162 h 2675971"/>
              <a:gd name="connsiteX9" fmla="*/ 188625 w 1819445"/>
              <a:gd name="connsiteY9" fmla="*/ 824222 h 2675971"/>
              <a:gd name="connsiteX10" fmla="*/ 135729 w 1819445"/>
              <a:gd name="connsiteY10" fmla="*/ 781128 h 2675971"/>
              <a:gd name="connsiteX11" fmla="*/ 0 w 1819445"/>
              <a:gd name="connsiteY11" fmla="*/ 457574 h 2675971"/>
              <a:gd name="connsiteX12" fmla="*/ 463407 w 1819445"/>
              <a:gd name="connsiteY12" fmla="*/ 0 h 26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445" h="2675971">
                <a:moveTo>
                  <a:pt x="463407" y="0"/>
                </a:moveTo>
                <a:cubicBezTo>
                  <a:pt x="687349" y="0"/>
                  <a:pt x="874188" y="156848"/>
                  <a:pt x="917399" y="365357"/>
                </a:cubicBezTo>
                <a:lnTo>
                  <a:pt x="920504" y="395767"/>
                </a:lnTo>
                <a:lnTo>
                  <a:pt x="1547636" y="395767"/>
                </a:lnTo>
                <a:cubicBezTo>
                  <a:pt x="1697752" y="395767"/>
                  <a:pt x="1819445" y="517460"/>
                  <a:pt x="1819445" y="667576"/>
                </a:cubicBezTo>
                <a:lnTo>
                  <a:pt x="1819445" y="2404162"/>
                </a:lnTo>
                <a:cubicBezTo>
                  <a:pt x="1819445" y="2554278"/>
                  <a:pt x="1697752" y="2675971"/>
                  <a:pt x="1547636" y="2675971"/>
                </a:cubicBezTo>
                <a:lnTo>
                  <a:pt x="460434" y="2675971"/>
                </a:lnTo>
                <a:cubicBezTo>
                  <a:pt x="310318" y="2675971"/>
                  <a:pt x="188625" y="2554278"/>
                  <a:pt x="188625" y="2404162"/>
                </a:cubicBezTo>
                <a:lnTo>
                  <a:pt x="188625" y="824222"/>
                </a:lnTo>
                <a:lnTo>
                  <a:pt x="135729" y="781128"/>
                </a:lnTo>
                <a:cubicBezTo>
                  <a:pt x="51869" y="698323"/>
                  <a:pt x="0" y="583930"/>
                  <a:pt x="0" y="457574"/>
                </a:cubicBezTo>
                <a:cubicBezTo>
                  <a:pt x="0" y="204863"/>
                  <a:pt x="207474" y="0"/>
                  <a:pt x="463407" y="0"/>
                </a:cubicBezTo>
                <a:close/>
              </a:path>
            </a:pathLst>
          </a:custGeom>
          <a:solidFill>
            <a:srgbClr val="F0F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19" name="Google Shape;519;p24"/>
          <p:cNvSpPr txBox="1">
            <a:spLocks noGrp="1"/>
          </p:cNvSpPr>
          <p:nvPr>
            <p:ph type="title"/>
          </p:nvPr>
        </p:nvSpPr>
        <p:spPr>
          <a:xfrm>
            <a:off x="588236" y="299303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팀원 소개</a:t>
            </a:r>
            <a:endParaRPr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39" name="Google Shape;539;p24"/>
          <p:cNvSpPr txBox="1"/>
          <p:nvPr/>
        </p:nvSpPr>
        <p:spPr>
          <a:xfrm>
            <a:off x="1780806" y="1932358"/>
            <a:ext cx="18846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434343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  <a:cs typeface="Roboto"/>
              <a:sym typeface="Roboto"/>
            </a:endParaRPr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E8BC149B-438B-1E57-803D-5EC70C269E0C}"/>
              </a:ext>
            </a:extLst>
          </p:cNvPr>
          <p:cNvSpPr/>
          <p:nvPr/>
        </p:nvSpPr>
        <p:spPr>
          <a:xfrm>
            <a:off x="5419937" y="2357219"/>
            <a:ext cx="1730191" cy="2142627"/>
          </a:xfrm>
          <a:custGeom>
            <a:avLst/>
            <a:gdLst>
              <a:gd name="connsiteX0" fmla="*/ 463407 w 1819445"/>
              <a:gd name="connsiteY0" fmla="*/ 0 h 2675971"/>
              <a:gd name="connsiteX1" fmla="*/ 917399 w 1819445"/>
              <a:gd name="connsiteY1" fmla="*/ 365357 h 2675971"/>
              <a:gd name="connsiteX2" fmla="*/ 920504 w 1819445"/>
              <a:gd name="connsiteY2" fmla="*/ 395767 h 2675971"/>
              <a:gd name="connsiteX3" fmla="*/ 1547636 w 1819445"/>
              <a:gd name="connsiteY3" fmla="*/ 395767 h 2675971"/>
              <a:gd name="connsiteX4" fmla="*/ 1819445 w 1819445"/>
              <a:gd name="connsiteY4" fmla="*/ 667576 h 2675971"/>
              <a:gd name="connsiteX5" fmla="*/ 1819445 w 1819445"/>
              <a:gd name="connsiteY5" fmla="*/ 2404162 h 2675971"/>
              <a:gd name="connsiteX6" fmla="*/ 1547636 w 1819445"/>
              <a:gd name="connsiteY6" fmla="*/ 2675971 h 2675971"/>
              <a:gd name="connsiteX7" fmla="*/ 460434 w 1819445"/>
              <a:gd name="connsiteY7" fmla="*/ 2675971 h 2675971"/>
              <a:gd name="connsiteX8" fmla="*/ 188625 w 1819445"/>
              <a:gd name="connsiteY8" fmla="*/ 2404162 h 2675971"/>
              <a:gd name="connsiteX9" fmla="*/ 188625 w 1819445"/>
              <a:gd name="connsiteY9" fmla="*/ 824222 h 2675971"/>
              <a:gd name="connsiteX10" fmla="*/ 135729 w 1819445"/>
              <a:gd name="connsiteY10" fmla="*/ 781128 h 2675971"/>
              <a:gd name="connsiteX11" fmla="*/ 0 w 1819445"/>
              <a:gd name="connsiteY11" fmla="*/ 457574 h 2675971"/>
              <a:gd name="connsiteX12" fmla="*/ 463407 w 1819445"/>
              <a:gd name="connsiteY12" fmla="*/ 0 h 26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445" h="2675971">
                <a:moveTo>
                  <a:pt x="463407" y="0"/>
                </a:moveTo>
                <a:cubicBezTo>
                  <a:pt x="687349" y="0"/>
                  <a:pt x="874188" y="156848"/>
                  <a:pt x="917399" y="365357"/>
                </a:cubicBezTo>
                <a:lnTo>
                  <a:pt x="920504" y="395767"/>
                </a:lnTo>
                <a:lnTo>
                  <a:pt x="1547636" y="395767"/>
                </a:lnTo>
                <a:cubicBezTo>
                  <a:pt x="1697752" y="395767"/>
                  <a:pt x="1819445" y="517460"/>
                  <a:pt x="1819445" y="667576"/>
                </a:cubicBezTo>
                <a:lnTo>
                  <a:pt x="1819445" y="2404162"/>
                </a:lnTo>
                <a:cubicBezTo>
                  <a:pt x="1819445" y="2554278"/>
                  <a:pt x="1697752" y="2675971"/>
                  <a:pt x="1547636" y="2675971"/>
                </a:cubicBezTo>
                <a:lnTo>
                  <a:pt x="460434" y="2675971"/>
                </a:lnTo>
                <a:cubicBezTo>
                  <a:pt x="310318" y="2675971"/>
                  <a:pt x="188625" y="2554278"/>
                  <a:pt x="188625" y="2404162"/>
                </a:cubicBezTo>
                <a:lnTo>
                  <a:pt x="188625" y="824222"/>
                </a:lnTo>
                <a:lnTo>
                  <a:pt x="135729" y="781128"/>
                </a:lnTo>
                <a:cubicBezTo>
                  <a:pt x="51869" y="698323"/>
                  <a:pt x="0" y="583930"/>
                  <a:pt x="0" y="457574"/>
                </a:cubicBezTo>
                <a:cubicBezTo>
                  <a:pt x="0" y="204863"/>
                  <a:pt x="207474" y="0"/>
                  <a:pt x="463407" y="0"/>
                </a:cubicBezTo>
                <a:close/>
              </a:path>
            </a:pathLst>
          </a:custGeom>
          <a:solidFill>
            <a:srgbClr val="F0F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D7F83F20-2D58-5413-D5C7-DB6765CDBA2D}"/>
              </a:ext>
            </a:extLst>
          </p:cNvPr>
          <p:cNvSpPr/>
          <p:nvPr/>
        </p:nvSpPr>
        <p:spPr>
          <a:xfrm>
            <a:off x="7209712" y="2357219"/>
            <a:ext cx="1731600" cy="2142627"/>
          </a:xfrm>
          <a:custGeom>
            <a:avLst/>
            <a:gdLst>
              <a:gd name="connsiteX0" fmla="*/ 463407 w 1819445"/>
              <a:gd name="connsiteY0" fmla="*/ 0 h 2675971"/>
              <a:gd name="connsiteX1" fmla="*/ 917399 w 1819445"/>
              <a:gd name="connsiteY1" fmla="*/ 365357 h 2675971"/>
              <a:gd name="connsiteX2" fmla="*/ 920504 w 1819445"/>
              <a:gd name="connsiteY2" fmla="*/ 395767 h 2675971"/>
              <a:gd name="connsiteX3" fmla="*/ 1547636 w 1819445"/>
              <a:gd name="connsiteY3" fmla="*/ 395767 h 2675971"/>
              <a:gd name="connsiteX4" fmla="*/ 1819445 w 1819445"/>
              <a:gd name="connsiteY4" fmla="*/ 667576 h 2675971"/>
              <a:gd name="connsiteX5" fmla="*/ 1819445 w 1819445"/>
              <a:gd name="connsiteY5" fmla="*/ 2404162 h 2675971"/>
              <a:gd name="connsiteX6" fmla="*/ 1547636 w 1819445"/>
              <a:gd name="connsiteY6" fmla="*/ 2675971 h 2675971"/>
              <a:gd name="connsiteX7" fmla="*/ 460434 w 1819445"/>
              <a:gd name="connsiteY7" fmla="*/ 2675971 h 2675971"/>
              <a:gd name="connsiteX8" fmla="*/ 188625 w 1819445"/>
              <a:gd name="connsiteY8" fmla="*/ 2404162 h 2675971"/>
              <a:gd name="connsiteX9" fmla="*/ 188625 w 1819445"/>
              <a:gd name="connsiteY9" fmla="*/ 824222 h 2675971"/>
              <a:gd name="connsiteX10" fmla="*/ 135729 w 1819445"/>
              <a:gd name="connsiteY10" fmla="*/ 781128 h 2675971"/>
              <a:gd name="connsiteX11" fmla="*/ 0 w 1819445"/>
              <a:gd name="connsiteY11" fmla="*/ 457574 h 2675971"/>
              <a:gd name="connsiteX12" fmla="*/ 463407 w 1819445"/>
              <a:gd name="connsiteY12" fmla="*/ 0 h 26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445" h="2675971">
                <a:moveTo>
                  <a:pt x="463407" y="0"/>
                </a:moveTo>
                <a:cubicBezTo>
                  <a:pt x="687349" y="0"/>
                  <a:pt x="874188" y="156848"/>
                  <a:pt x="917399" y="365357"/>
                </a:cubicBezTo>
                <a:lnTo>
                  <a:pt x="920504" y="395767"/>
                </a:lnTo>
                <a:lnTo>
                  <a:pt x="1547636" y="395767"/>
                </a:lnTo>
                <a:cubicBezTo>
                  <a:pt x="1697752" y="395767"/>
                  <a:pt x="1819445" y="517460"/>
                  <a:pt x="1819445" y="667576"/>
                </a:cubicBezTo>
                <a:lnTo>
                  <a:pt x="1819445" y="2404162"/>
                </a:lnTo>
                <a:cubicBezTo>
                  <a:pt x="1819445" y="2554278"/>
                  <a:pt x="1697752" y="2675971"/>
                  <a:pt x="1547636" y="2675971"/>
                </a:cubicBezTo>
                <a:lnTo>
                  <a:pt x="460434" y="2675971"/>
                </a:lnTo>
                <a:cubicBezTo>
                  <a:pt x="310318" y="2675971"/>
                  <a:pt x="188625" y="2554278"/>
                  <a:pt x="188625" y="2404162"/>
                </a:cubicBezTo>
                <a:lnTo>
                  <a:pt x="188625" y="824222"/>
                </a:lnTo>
                <a:lnTo>
                  <a:pt x="135729" y="781128"/>
                </a:lnTo>
                <a:cubicBezTo>
                  <a:pt x="51869" y="698323"/>
                  <a:pt x="0" y="583930"/>
                  <a:pt x="0" y="457574"/>
                </a:cubicBezTo>
                <a:cubicBezTo>
                  <a:pt x="0" y="204863"/>
                  <a:pt x="207474" y="0"/>
                  <a:pt x="463407" y="0"/>
                </a:cubicBezTo>
                <a:close/>
              </a:path>
            </a:pathLst>
          </a:custGeom>
          <a:solidFill>
            <a:srgbClr val="F0F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11B6F534-CDEA-1C63-9B82-795BAAA05E60}"/>
              </a:ext>
            </a:extLst>
          </p:cNvPr>
          <p:cNvSpPr/>
          <p:nvPr/>
        </p:nvSpPr>
        <p:spPr>
          <a:xfrm>
            <a:off x="1858010" y="2357219"/>
            <a:ext cx="1730191" cy="2142627"/>
          </a:xfrm>
          <a:custGeom>
            <a:avLst/>
            <a:gdLst>
              <a:gd name="connsiteX0" fmla="*/ 463407 w 1819445"/>
              <a:gd name="connsiteY0" fmla="*/ 0 h 2675971"/>
              <a:gd name="connsiteX1" fmla="*/ 917399 w 1819445"/>
              <a:gd name="connsiteY1" fmla="*/ 365357 h 2675971"/>
              <a:gd name="connsiteX2" fmla="*/ 920504 w 1819445"/>
              <a:gd name="connsiteY2" fmla="*/ 395767 h 2675971"/>
              <a:gd name="connsiteX3" fmla="*/ 1547636 w 1819445"/>
              <a:gd name="connsiteY3" fmla="*/ 395767 h 2675971"/>
              <a:gd name="connsiteX4" fmla="*/ 1819445 w 1819445"/>
              <a:gd name="connsiteY4" fmla="*/ 667576 h 2675971"/>
              <a:gd name="connsiteX5" fmla="*/ 1819445 w 1819445"/>
              <a:gd name="connsiteY5" fmla="*/ 2404162 h 2675971"/>
              <a:gd name="connsiteX6" fmla="*/ 1547636 w 1819445"/>
              <a:gd name="connsiteY6" fmla="*/ 2675971 h 2675971"/>
              <a:gd name="connsiteX7" fmla="*/ 460434 w 1819445"/>
              <a:gd name="connsiteY7" fmla="*/ 2675971 h 2675971"/>
              <a:gd name="connsiteX8" fmla="*/ 188625 w 1819445"/>
              <a:gd name="connsiteY8" fmla="*/ 2404162 h 2675971"/>
              <a:gd name="connsiteX9" fmla="*/ 188625 w 1819445"/>
              <a:gd name="connsiteY9" fmla="*/ 824222 h 2675971"/>
              <a:gd name="connsiteX10" fmla="*/ 135729 w 1819445"/>
              <a:gd name="connsiteY10" fmla="*/ 781128 h 2675971"/>
              <a:gd name="connsiteX11" fmla="*/ 0 w 1819445"/>
              <a:gd name="connsiteY11" fmla="*/ 457574 h 2675971"/>
              <a:gd name="connsiteX12" fmla="*/ 463407 w 1819445"/>
              <a:gd name="connsiteY12" fmla="*/ 0 h 26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445" h="2675971">
                <a:moveTo>
                  <a:pt x="463407" y="0"/>
                </a:moveTo>
                <a:cubicBezTo>
                  <a:pt x="687349" y="0"/>
                  <a:pt x="874188" y="156848"/>
                  <a:pt x="917399" y="365357"/>
                </a:cubicBezTo>
                <a:lnTo>
                  <a:pt x="920504" y="395767"/>
                </a:lnTo>
                <a:lnTo>
                  <a:pt x="1547636" y="395767"/>
                </a:lnTo>
                <a:cubicBezTo>
                  <a:pt x="1697752" y="395767"/>
                  <a:pt x="1819445" y="517460"/>
                  <a:pt x="1819445" y="667576"/>
                </a:cubicBezTo>
                <a:lnTo>
                  <a:pt x="1819445" y="2404162"/>
                </a:lnTo>
                <a:cubicBezTo>
                  <a:pt x="1819445" y="2554278"/>
                  <a:pt x="1697752" y="2675971"/>
                  <a:pt x="1547636" y="2675971"/>
                </a:cubicBezTo>
                <a:lnTo>
                  <a:pt x="460434" y="2675971"/>
                </a:lnTo>
                <a:cubicBezTo>
                  <a:pt x="310318" y="2675971"/>
                  <a:pt x="188625" y="2554278"/>
                  <a:pt x="188625" y="2404162"/>
                </a:cubicBezTo>
                <a:lnTo>
                  <a:pt x="188625" y="824222"/>
                </a:lnTo>
                <a:lnTo>
                  <a:pt x="135729" y="781128"/>
                </a:lnTo>
                <a:cubicBezTo>
                  <a:pt x="51869" y="698323"/>
                  <a:pt x="0" y="583930"/>
                  <a:pt x="0" y="457574"/>
                </a:cubicBezTo>
                <a:cubicBezTo>
                  <a:pt x="0" y="204863"/>
                  <a:pt x="207474" y="0"/>
                  <a:pt x="463407" y="0"/>
                </a:cubicBezTo>
                <a:close/>
              </a:path>
            </a:pathLst>
          </a:custGeom>
          <a:solidFill>
            <a:srgbClr val="F0F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1D234AB5-C464-90AE-318E-482FE233F5AC}"/>
              </a:ext>
            </a:extLst>
          </p:cNvPr>
          <p:cNvSpPr/>
          <p:nvPr/>
        </p:nvSpPr>
        <p:spPr>
          <a:xfrm>
            <a:off x="3630163" y="2357219"/>
            <a:ext cx="1730191" cy="2142627"/>
          </a:xfrm>
          <a:custGeom>
            <a:avLst/>
            <a:gdLst>
              <a:gd name="connsiteX0" fmla="*/ 463407 w 1819445"/>
              <a:gd name="connsiteY0" fmla="*/ 0 h 2675971"/>
              <a:gd name="connsiteX1" fmla="*/ 917399 w 1819445"/>
              <a:gd name="connsiteY1" fmla="*/ 365357 h 2675971"/>
              <a:gd name="connsiteX2" fmla="*/ 920504 w 1819445"/>
              <a:gd name="connsiteY2" fmla="*/ 395767 h 2675971"/>
              <a:gd name="connsiteX3" fmla="*/ 1547636 w 1819445"/>
              <a:gd name="connsiteY3" fmla="*/ 395767 h 2675971"/>
              <a:gd name="connsiteX4" fmla="*/ 1819445 w 1819445"/>
              <a:gd name="connsiteY4" fmla="*/ 667576 h 2675971"/>
              <a:gd name="connsiteX5" fmla="*/ 1819445 w 1819445"/>
              <a:gd name="connsiteY5" fmla="*/ 2404162 h 2675971"/>
              <a:gd name="connsiteX6" fmla="*/ 1547636 w 1819445"/>
              <a:gd name="connsiteY6" fmla="*/ 2675971 h 2675971"/>
              <a:gd name="connsiteX7" fmla="*/ 460434 w 1819445"/>
              <a:gd name="connsiteY7" fmla="*/ 2675971 h 2675971"/>
              <a:gd name="connsiteX8" fmla="*/ 188625 w 1819445"/>
              <a:gd name="connsiteY8" fmla="*/ 2404162 h 2675971"/>
              <a:gd name="connsiteX9" fmla="*/ 188625 w 1819445"/>
              <a:gd name="connsiteY9" fmla="*/ 824222 h 2675971"/>
              <a:gd name="connsiteX10" fmla="*/ 135729 w 1819445"/>
              <a:gd name="connsiteY10" fmla="*/ 781128 h 2675971"/>
              <a:gd name="connsiteX11" fmla="*/ 0 w 1819445"/>
              <a:gd name="connsiteY11" fmla="*/ 457574 h 2675971"/>
              <a:gd name="connsiteX12" fmla="*/ 463407 w 1819445"/>
              <a:gd name="connsiteY12" fmla="*/ 0 h 267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19445" h="2675971">
                <a:moveTo>
                  <a:pt x="463407" y="0"/>
                </a:moveTo>
                <a:cubicBezTo>
                  <a:pt x="687349" y="0"/>
                  <a:pt x="874188" y="156848"/>
                  <a:pt x="917399" y="365357"/>
                </a:cubicBezTo>
                <a:lnTo>
                  <a:pt x="920504" y="395767"/>
                </a:lnTo>
                <a:lnTo>
                  <a:pt x="1547636" y="395767"/>
                </a:lnTo>
                <a:cubicBezTo>
                  <a:pt x="1697752" y="395767"/>
                  <a:pt x="1819445" y="517460"/>
                  <a:pt x="1819445" y="667576"/>
                </a:cubicBezTo>
                <a:lnTo>
                  <a:pt x="1819445" y="2404162"/>
                </a:lnTo>
                <a:cubicBezTo>
                  <a:pt x="1819445" y="2554278"/>
                  <a:pt x="1697752" y="2675971"/>
                  <a:pt x="1547636" y="2675971"/>
                </a:cubicBezTo>
                <a:lnTo>
                  <a:pt x="460434" y="2675971"/>
                </a:lnTo>
                <a:cubicBezTo>
                  <a:pt x="310318" y="2675971"/>
                  <a:pt x="188625" y="2554278"/>
                  <a:pt x="188625" y="2404162"/>
                </a:cubicBezTo>
                <a:lnTo>
                  <a:pt x="188625" y="824222"/>
                </a:lnTo>
                <a:lnTo>
                  <a:pt x="135729" y="781128"/>
                </a:lnTo>
                <a:cubicBezTo>
                  <a:pt x="51869" y="698323"/>
                  <a:pt x="0" y="583930"/>
                  <a:pt x="0" y="457574"/>
                </a:cubicBezTo>
                <a:cubicBezTo>
                  <a:pt x="0" y="204863"/>
                  <a:pt x="207474" y="0"/>
                  <a:pt x="463407" y="0"/>
                </a:cubicBezTo>
                <a:close/>
              </a:path>
            </a:pathLst>
          </a:custGeom>
          <a:solidFill>
            <a:srgbClr val="F0F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E413D3-A2D4-E3E7-0B28-D5991D0F7E2C}"/>
              </a:ext>
            </a:extLst>
          </p:cNvPr>
          <p:cNvSpPr txBox="1"/>
          <p:nvPr/>
        </p:nvSpPr>
        <p:spPr>
          <a:xfrm>
            <a:off x="266700" y="2451526"/>
            <a:ext cx="48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B</a:t>
            </a:r>
            <a:endParaRPr lang="ko-KR" altLang="en-US" sz="3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2493D5-0FF5-1984-C912-C3B0F95CD571}"/>
              </a:ext>
            </a:extLst>
          </p:cNvPr>
          <p:cNvSpPr txBox="1"/>
          <p:nvPr/>
        </p:nvSpPr>
        <p:spPr>
          <a:xfrm>
            <a:off x="7444688" y="2474386"/>
            <a:ext cx="48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S</a:t>
            </a:r>
            <a:endParaRPr lang="ko-KR" altLang="en-US" sz="3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821A727-A88E-B999-44AA-F08C8C40AF5C}"/>
              </a:ext>
            </a:extLst>
          </p:cNvPr>
          <p:cNvSpPr txBox="1"/>
          <p:nvPr/>
        </p:nvSpPr>
        <p:spPr>
          <a:xfrm>
            <a:off x="5628932" y="2474386"/>
            <a:ext cx="48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K</a:t>
            </a:r>
            <a:endParaRPr lang="ko-KR" altLang="en-US" sz="3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E5D8C-C3A3-7762-A31D-2EC96C3C616D}"/>
              </a:ext>
            </a:extLst>
          </p:cNvPr>
          <p:cNvSpPr txBox="1"/>
          <p:nvPr/>
        </p:nvSpPr>
        <p:spPr>
          <a:xfrm>
            <a:off x="3823819" y="2474386"/>
            <a:ext cx="48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</a:t>
            </a:r>
            <a:endParaRPr lang="ko-KR" altLang="en-US" sz="3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712404-A57D-2831-B56B-B6583952780C}"/>
              </a:ext>
            </a:extLst>
          </p:cNvPr>
          <p:cNvSpPr txBox="1"/>
          <p:nvPr/>
        </p:nvSpPr>
        <p:spPr>
          <a:xfrm>
            <a:off x="2047908" y="2466766"/>
            <a:ext cx="480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O</a:t>
            </a:r>
            <a:endParaRPr lang="ko-KR" altLang="en-US" sz="30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1D3C0D-18CB-F783-B165-DDB8C8C86CDA}"/>
              </a:ext>
            </a:extLst>
          </p:cNvPr>
          <p:cNvSpPr txBox="1"/>
          <p:nvPr/>
        </p:nvSpPr>
        <p:spPr>
          <a:xfrm>
            <a:off x="350520" y="3048119"/>
            <a:ext cx="1309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팀장 박준범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Front-End</a:t>
            </a: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Back-End</a:t>
            </a: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PM</a:t>
            </a:r>
          </a:p>
          <a:p>
            <a:pPr algn="ctr"/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발표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21B6F6-9D9E-A0AF-E660-02674496683C}"/>
              </a:ext>
            </a:extLst>
          </p:cNvPr>
          <p:cNvSpPr txBox="1"/>
          <p:nvPr/>
        </p:nvSpPr>
        <p:spPr>
          <a:xfrm>
            <a:off x="2141842" y="3048119"/>
            <a:ext cx="13092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이병헌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Back-End</a:t>
            </a: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DB</a:t>
            </a: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86669F-81D1-6923-EFFC-EADB3B3E75FF}"/>
              </a:ext>
            </a:extLst>
          </p:cNvPr>
          <p:cNvSpPr txBox="1"/>
          <p:nvPr/>
        </p:nvSpPr>
        <p:spPr>
          <a:xfrm>
            <a:off x="7514695" y="3048119"/>
            <a:ext cx="13092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김상원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Back-End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D178D5-BD1A-AFA7-0DFB-5855C0A589B8}"/>
              </a:ext>
            </a:extLst>
          </p:cNvPr>
          <p:cNvSpPr txBox="1"/>
          <p:nvPr/>
        </p:nvSpPr>
        <p:spPr>
          <a:xfrm>
            <a:off x="5725082" y="3048119"/>
            <a:ext cx="1309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정규원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Front-End,</a:t>
            </a: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PPT</a:t>
            </a:r>
            <a:r>
              <a:rPr lang="ko-KR" altLang="en-US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제작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FF378D-1C30-23E6-7FC5-89401C0EC962}"/>
              </a:ext>
            </a:extLst>
          </p:cNvPr>
          <p:cNvSpPr txBox="1"/>
          <p:nvPr/>
        </p:nvSpPr>
        <p:spPr>
          <a:xfrm>
            <a:off x="3924182" y="3048119"/>
            <a:ext cx="1309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팀원 오인영</a:t>
            </a:r>
            <a:endParaRPr lang="en-US" altLang="ko-KR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Back-End</a:t>
            </a:r>
          </a:p>
          <a:p>
            <a:pPr algn="ctr"/>
            <a:r>
              <a:rPr lang="en-US" altLang="ko-KR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크롤링</a:t>
            </a:r>
            <a:endParaRPr lang="en-US" altLang="ko-KR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4E800DD4-A48A-0AF7-478F-06CA018AF833}"/>
                  </a:ext>
                </a:extLst>
              </p14:cNvPr>
              <p14:cNvContentPartPr/>
              <p14:nvPr/>
            </p14:nvContentPartPr>
            <p14:xfrm>
              <a:off x="7998837" y="1635334"/>
              <a:ext cx="360" cy="36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4E800DD4-A48A-0AF7-478F-06CA018AF8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6197" y="157269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3E7FD4ED-5E1F-09D7-BF6D-20898D7A951B}"/>
                  </a:ext>
                </a:extLst>
              </p14:cNvPr>
              <p14:cNvContentPartPr/>
              <p14:nvPr/>
            </p14:nvContentPartPr>
            <p14:xfrm>
              <a:off x="8281797" y="1635334"/>
              <a:ext cx="360" cy="3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3E7FD4ED-5E1F-09D7-BF6D-20898D7A95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18797" y="1572694"/>
                <a:ext cx="126000" cy="12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560" name="직선 연결선 559">
            <a:extLst>
              <a:ext uri="{FF2B5EF4-FFF2-40B4-BE49-F238E27FC236}">
                <a16:creationId xmlns:a16="http://schemas.microsoft.com/office/drawing/2014/main" id="{BD12F292-9EB1-526A-C256-6C15F16B5FB9}"/>
              </a:ext>
            </a:extLst>
          </p:cNvPr>
          <p:cNvCxnSpPr/>
          <p:nvPr/>
        </p:nvCxnSpPr>
        <p:spPr>
          <a:xfrm>
            <a:off x="7998837" y="1635334"/>
            <a:ext cx="28296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직선 연결선 561">
            <a:extLst>
              <a:ext uri="{FF2B5EF4-FFF2-40B4-BE49-F238E27FC236}">
                <a16:creationId xmlns:a16="http://schemas.microsoft.com/office/drawing/2014/main" id="{F66A38EF-7EDD-F3A8-B5D0-27BA693AA2EB}"/>
              </a:ext>
            </a:extLst>
          </p:cNvPr>
          <p:cNvCxnSpPr>
            <a:cxnSpLocks/>
          </p:cNvCxnSpPr>
          <p:nvPr/>
        </p:nvCxnSpPr>
        <p:spPr>
          <a:xfrm flipV="1">
            <a:off x="8311736" y="1587500"/>
            <a:ext cx="115984" cy="478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타원 563">
            <a:extLst>
              <a:ext uri="{FF2B5EF4-FFF2-40B4-BE49-F238E27FC236}">
                <a16:creationId xmlns:a16="http://schemas.microsoft.com/office/drawing/2014/main" id="{BC56F3C6-387E-AB3D-7707-0DE6EF757499}"/>
              </a:ext>
            </a:extLst>
          </p:cNvPr>
          <p:cNvSpPr/>
          <p:nvPr/>
        </p:nvSpPr>
        <p:spPr>
          <a:xfrm>
            <a:off x="6166848" y="1531256"/>
            <a:ext cx="236367" cy="2081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5" name="타원 564">
            <a:extLst>
              <a:ext uri="{FF2B5EF4-FFF2-40B4-BE49-F238E27FC236}">
                <a16:creationId xmlns:a16="http://schemas.microsoft.com/office/drawing/2014/main" id="{4598C412-393B-3BCF-02AA-1BB393CCF1A1}"/>
              </a:ext>
            </a:extLst>
          </p:cNvPr>
          <p:cNvSpPr/>
          <p:nvPr/>
        </p:nvSpPr>
        <p:spPr>
          <a:xfrm>
            <a:off x="6483451" y="1535944"/>
            <a:ext cx="236367" cy="20815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6CFB05F-E9C8-244E-794B-B600A068BF4E}"/>
              </a:ext>
            </a:extLst>
          </p:cNvPr>
          <p:cNvCxnSpPr>
            <a:stCxn id="564" idx="6"/>
            <a:endCxn id="565" idx="2"/>
          </p:cNvCxnSpPr>
          <p:nvPr/>
        </p:nvCxnSpPr>
        <p:spPr>
          <a:xfrm>
            <a:off x="6403215" y="1635334"/>
            <a:ext cx="80236" cy="46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C05AAD7-7894-290F-48A9-A69A8B9C2C1D}"/>
              </a:ext>
            </a:extLst>
          </p:cNvPr>
          <p:cNvCxnSpPr>
            <a:cxnSpLocks/>
            <a:stCxn id="565" idx="6"/>
          </p:cNvCxnSpPr>
          <p:nvPr/>
        </p:nvCxnSpPr>
        <p:spPr>
          <a:xfrm flipV="1">
            <a:off x="6719818" y="1531256"/>
            <a:ext cx="59442" cy="1087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721427" y="1462216"/>
            <a:ext cx="6293186" cy="2239852"/>
            <a:chOff x="1639552" y="1186435"/>
            <a:chExt cx="6293186" cy="2239852"/>
          </a:xfrm>
        </p:grpSpPr>
        <p:pic>
          <p:nvPicPr>
            <p:cNvPr id="3" name="그림 2" descr="클립아트, 그래픽, 만화 영화이(가) 표시된 사진&#10;&#10;자동 생성된 설명">
              <a:extLst>
                <a:ext uri="{FF2B5EF4-FFF2-40B4-BE49-F238E27FC236}">
                  <a16:creationId xmlns:a16="http://schemas.microsoft.com/office/drawing/2014/main" id="{4A0092B2-D0EA-F68B-0C19-2835C3B3D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3827" y="1568722"/>
              <a:ext cx="1559079" cy="14752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B821B8-29F8-3F23-73BE-B5782165A3E4}"/>
                </a:ext>
              </a:extLst>
            </p:cNvPr>
            <p:cNvSpPr txBox="1"/>
            <p:nvPr/>
          </p:nvSpPr>
          <p:spPr>
            <a:xfrm>
              <a:off x="3188986" y="1402909"/>
              <a:ext cx="474375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                  의</a:t>
              </a:r>
              <a:endParaRPr lang="en-US" altLang="ko-KR" sz="3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ko-KR" altLang="en-US" sz="3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안내를 종료합니다</a:t>
              </a:r>
              <a:endParaRPr lang="en-US" altLang="ko-KR" sz="38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  <a:p>
              <a:r>
                <a:rPr lang="ko-KR" altLang="en-US" sz="3800" dirty="0"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감사합니다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428D4B3-17AB-757C-544B-60FA16DA3BB5}"/>
                </a:ext>
              </a:extLst>
            </p:cNvPr>
            <p:cNvGrpSpPr/>
            <p:nvPr/>
          </p:nvGrpSpPr>
          <p:grpSpPr>
            <a:xfrm>
              <a:off x="1639552" y="1186435"/>
              <a:ext cx="5656598" cy="2239852"/>
              <a:chOff x="1783841" y="2499359"/>
              <a:chExt cx="5683759" cy="1891905"/>
            </a:xfrm>
          </p:grpSpPr>
          <p:sp>
            <p:nvSpPr>
              <p:cNvPr id="6" name="사각형: 둥근 모서리 2">
                <a:extLst>
                  <a:ext uri="{FF2B5EF4-FFF2-40B4-BE49-F238E27FC236}">
                    <a16:creationId xmlns:a16="http://schemas.microsoft.com/office/drawing/2014/main" id="{2737A6FE-33BE-1B29-2700-40FD91B59E9F}"/>
                  </a:ext>
                </a:extLst>
              </p:cNvPr>
              <p:cNvSpPr/>
              <p:nvPr/>
            </p:nvSpPr>
            <p:spPr>
              <a:xfrm>
                <a:off x="1783841" y="2499359"/>
                <a:ext cx="5683759" cy="1891905"/>
              </a:xfrm>
              <a:prstGeom prst="roundRect">
                <a:avLst/>
              </a:prstGeom>
              <a:noFill/>
              <a:ln>
                <a:solidFill>
                  <a:srgbClr val="6CB92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" name="그림 6" descr="차량, 교통, 육상 차량, 운송 모드이(가) 표시된 사진&#10;&#10;자동 생성된 설명">
                <a:extLst>
                  <a:ext uri="{FF2B5EF4-FFF2-40B4-BE49-F238E27FC236}">
                    <a16:creationId xmlns:a16="http://schemas.microsoft.com/office/drawing/2014/main" id="{29097303-CD65-6402-0300-6EEDDBEB5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2876" t="20493" b="49511"/>
              <a:stretch/>
            </p:blipFill>
            <p:spPr>
              <a:xfrm>
                <a:off x="3425038" y="2682205"/>
                <a:ext cx="2082568" cy="53091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4975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9E07189-7A53-4279-8EE0-02923C2F2084}"/>
              </a:ext>
            </a:extLst>
          </p:cNvPr>
          <p:cNvSpPr/>
          <p:nvPr/>
        </p:nvSpPr>
        <p:spPr>
          <a:xfrm>
            <a:off x="-9810" y="0"/>
            <a:ext cx="1008481" cy="5143500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AA15BA-BE45-40F9-BD69-0E035AF0E784}"/>
              </a:ext>
            </a:extLst>
          </p:cNvPr>
          <p:cNvSpPr/>
          <p:nvPr/>
        </p:nvSpPr>
        <p:spPr>
          <a:xfrm>
            <a:off x="1058536" y="0"/>
            <a:ext cx="205033" cy="5143500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rgbClr val="6CB92F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65C74-DF36-429F-9E7C-92463938FAFA}"/>
              </a:ext>
            </a:extLst>
          </p:cNvPr>
          <p:cNvGrpSpPr/>
          <p:nvPr/>
        </p:nvGrpSpPr>
        <p:grpSpPr>
          <a:xfrm>
            <a:off x="4828763" y="695010"/>
            <a:ext cx="3400625" cy="523220"/>
            <a:chOff x="2895600" y="1582233"/>
            <a:chExt cx="2053533" cy="6976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514C12-4EC5-445E-B7D0-8E9EF4464FF0}"/>
                </a:ext>
              </a:extLst>
            </p:cNvPr>
            <p:cNvSpPr txBox="1"/>
            <p:nvPr/>
          </p:nvSpPr>
          <p:spPr>
            <a:xfrm>
              <a:off x="2895600" y="1582233"/>
              <a:ext cx="749300" cy="6976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28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D758A-8B7A-4713-9ED0-99235235278A}"/>
                </a:ext>
              </a:extLst>
            </p:cNvPr>
            <p:cNvSpPr txBox="1"/>
            <p:nvPr/>
          </p:nvSpPr>
          <p:spPr>
            <a:xfrm>
              <a:off x="3396715" y="1742906"/>
              <a:ext cx="155241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설계 및 구현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9E9103-34D9-4566-AA27-8CE82F8CD42E}"/>
              </a:ext>
            </a:extLst>
          </p:cNvPr>
          <p:cNvGrpSpPr/>
          <p:nvPr/>
        </p:nvGrpSpPr>
        <p:grpSpPr>
          <a:xfrm>
            <a:off x="2160148" y="2469825"/>
            <a:ext cx="2668615" cy="691148"/>
            <a:chOff x="2895600" y="1582232"/>
            <a:chExt cx="2331736" cy="9215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62F7C9-A16D-412F-A876-2396D97625F2}"/>
                </a:ext>
              </a:extLst>
            </p:cNvPr>
            <p:cNvSpPr txBox="1"/>
            <p:nvPr/>
          </p:nvSpPr>
          <p:spPr>
            <a:xfrm>
              <a:off x="2895600" y="1582232"/>
              <a:ext cx="749300" cy="6976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ADCC49-A72A-490D-A4D5-F29EC4884E5E}"/>
                </a:ext>
              </a:extLst>
            </p:cNvPr>
            <p:cNvSpPr txBox="1"/>
            <p:nvPr/>
          </p:nvSpPr>
          <p:spPr>
            <a:xfrm>
              <a:off x="3467100" y="1730989"/>
              <a:ext cx="1760236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향후 발전 방향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59B6BE-E082-445E-AD31-4FBA0FE28CA7}"/>
                </a:ext>
              </a:extLst>
            </p:cNvPr>
            <p:cNvSpPr txBox="1"/>
            <p:nvPr/>
          </p:nvSpPr>
          <p:spPr>
            <a:xfrm>
              <a:off x="3467100" y="2083731"/>
              <a:ext cx="1640183" cy="420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1.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기대효과 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&amp;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활용방안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52AFAC-B137-49B1-A625-39423F328F88}"/>
              </a:ext>
            </a:extLst>
          </p:cNvPr>
          <p:cNvGrpSpPr/>
          <p:nvPr/>
        </p:nvGrpSpPr>
        <p:grpSpPr>
          <a:xfrm>
            <a:off x="2270593" y="1194659"/>
            <a:ext cx="3287379" cy="1198077"/>
            <a:chOff x="2895600" y="1578282"/>
            <a:chExt cx="2749688" cy="161552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41FA6C-E1D1-4934-8B9D-D2CBDBFAE589}"/>
                </a:ext>
              </a:extLst>
            </p:cNvPr>
            <p:cNvSpPr txBox="1"/>
            <p:nvPr/>
          </p:nvSpPr>
          <p:spPr>
            <a:xfrm>
              <a:off x="2895600" y="1578282"/>
              <a:ext cx="749300" cy="7055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01</a:t>
              </a:r>
              <a:endParaRPr lang="ko-KR" altLang="en-US" sz="28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A7A0F83-2815-4B66-9EA6-6FCFAD9B155C}"/>
                </a:ext>
              </a:extLst>
            </p:cNvPr>
            <p:cNvSpPr txBox="1"/>
            <p:nvPr/>
          </p:nvSpPr>
          <p:spPr>
            <a:xfrm>
              <a:off x="3467100" y="1730989"/>
              <a:ext cx="1406926" cy="435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제안배경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3E1FDF-BC6A-4347-AB90-5E3C8DAB648F}"/>
                </a:ext>
              </a:extLst>
            </p:cNvPr>
            <p:cNvSpPr txBox="1"/>
            <p:nvPr/>
          </p:nvSpPr>
          <p:spPr>
            <a:xfrm>
              <a:off x="3467100" y="2121594"/>
              <a:ext cx="2178188" cy="1072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제안배경 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유사제품 현황 및 차별성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STP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분석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9C8E79E0-9242-4B7E-B056-F6D829405C90}"/>
              </a:ext>
            </a:extLst>
          </p:cNvPr>
          <p:cNvSpPr txBox="1">
            <a:spLocks/>
          </p:cNvSpPr>
          <p:nvPr/>
        </p:nvSpPr>
        <p:spPr>
          <a:xfrm>
            <a:off x="1502680" y="511883"/>
            <a:ext cx="2642828" cy="2831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Arial" panose="020B0604020202020204" pitchFamily="34" charset="0"/>
              </a:rPr>
              <a:t>목차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1A0FA4C-0239-7154-68F2-335CC67FB407}"/>
              </a:ext>
            </a:extLst>
          </p:cNvPr>
          <p:cNvGrpSpPr/>
          <p:nvPr/>
        </p:nvGrpSpPr>
        <p:grpSpPr>
          <a:xfrm>
            <a:off x="5079218" y="2482266"/>
            <a:ext cx="2570785" cy="523220"/>
            <a:chOff x="2895600" y="1578216"/>
            <a:chExt cx="2331736" cy="7056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F9E3FD-4643-55B0-1958-8D559CC2FAEB}"/>
                </a:ext>
              </a:extLst>
            </p:cNvPr>
            <p:cNvSpPr txBox="1"/>
            <p:nvPr/>
          </p:nvSpPr>
          <p:spPr>
            <a:xfrm>
              <a:off x="2895600" y="1578216"/>
              <a:ext cx="749300" cy="705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28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4270AB-9928-E51D-2B58-382015748944}"/>
                </a:ext>
              </a:extLst>
            </p:cNvPr>
            <p:cNvSpPr txBox="1"/>
            <p:nvPr/>
          </p:nvSpPr>
          <p:spPr>
            <a:xfrm>
              <a:off x="3467100" y="1730989"/>
              <a:ext cx="1760236" cy="43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마무리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01CDD4-6500-9C32-0651-07CB65823689}"/>
              </a:ext>
            </a:extLst>
          </p:cNvPr>
          <p:cNvGrpSpPr/>
          <p:nvPr/>
        </p:nvGrpSpPr>
        <p:grpSpPr>
          <a:xfrm>
            <a:off x="4917719" y="1157183"/>
            <a:ext cx="3400624" cy="1651410"/>
            <a:chOff x="2895600" y="1582233"/>
            <a:chExt cx="2053532" cy="22018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9F6502-D0C1-C56B-51F3-BA7F6A9DAC1C}"/>
                </a:ext>
              </a:extLst>
            </p:cNvPr>
            <p:cNvSpPr txBox="1"/>
            <p:nvPr/>
          </p:nvSpPr>
          <p:spPr>
            <a:xfrm>
              <a:off x="2895600" y="1582233"/>
              <a:ext cx="749300" cy="6976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02</a:t>
              </a:r>
              <a:endParaRPr lang="ko-KR" altLang="en-US" sz="28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1D055C-EF49-30BE-72C0-285380AAA21D}"/>
                </a:ext>
              </a:extLst>
            </p:cNvPr>
            <p:cNvSpPr txBox="1"/>
            <p:nvPr/>
          </p:nvSpPr>
          <p:spPr>
            <a:xfrm>
              <a:off x="3396714" y="1742906"/>
              <a:ext cx="1552418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b="1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설계 및 구현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362BD8-A656-9865-3F10-E6C05EE64F0A}"/>
                </a:ext>
              </a:extLst>
            </p:cNvPr>
            <p:cNvSpPr txBox="1"/>
            <p:nvPr/>
          </p:nvSpPr>
          <p:spPr>
            <a:xfrm>
              <a:off x="3467100" y="2083731"/>
              <a:ext cx="1323197" cy="170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ER-Diagram</a:t>
              </a: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사용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언어 및 도구 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서비스 흐름도 및 주요 기능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트러블 슈팅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시연 영상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195A80F-57A4-79AD-EF26-EB94A84EF5EB}"/>
              </a:ext>
            </a:extLst>
          </p:cNvPr>
          <p:cNvGrpSpPr/>
          <p:nvPr/>
        </p:nvGrpSpPr>
        <p:grpSpPr>
          <a:xfrm>
            <a:off x="2365079" y="3179323"/>
            <a:ext cx="2668615" cy="691148"/>
            <a:chOff x="2895600" y="1582232"/>
            <a:chExt cx="2331736" cy="9215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79AB5D-E5B1-1E28-3E97-A978DFCF3D72}"/>
                </a:ext>
              </a:extLst>
            </p:cNvPr>
            <p:cNvSpPr txBox="1"/>
            <p:nvPr/>
          </p:nvSpPr>
          <p:spPr>
            <a:xfrm>
              <a:off x="2895600" y="1582232"/>
              <a:ext cx="749300" cy="6976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03</a:t>
              </a:r>
              <a:endParaRPr lang="ko-KR" altLang="en-US" sz="28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EA56C5-9F93-6147-41CE-BD8EBEB95F9F}"/>
                </a:ext>
              </a:extLst>
            </p:cNvPr>
            <p:cNvSpPr txBox="1"/>
            <p:nvPr/>
          </p:nvSpPr>
          <p:spPr>
            <a:xfrm>
              <a:off x="3467100" y="1730989"/>
              <a:ext cx="1760236" cy="430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향후 발전 방향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16EE3E-EE5C-4817-4938-8A9740CDCBA8}"/>
                </a:ext>
              </a:extLst>
            </p:cNvPr>
            <p:cNvSpPr txBox="1"/>
            <p:nvPr/>
          </p:nvSpPr>
          <p:spPr>
            <a:xfrm>
              <a:off x="3467100" y="2083731"/>
              <a:ext cx="1640183" cy="420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1.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기대효과 </a:t>
              </a: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&amp; </a:t>
              </a: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활용방안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AC5A85-56EE-D2F4-9A5F-49599C5F1740}"/>
              </a:ext>
            </a:extLst>
          </p:cNvPr>
          <p:cNvGrpSpPr/>
          <p:nvPr/>
        </p:nvGrpSpPr>
        <p:grpSpPr>
          <a:xfrm>
            <a:off x="5141952" y="3162129"/>
            <a:ext cx="2570785" cy="1169976"/>
            <a:chOff x="2895600" y="1578216"/>
            <a:chExt cx="2331736" cy="157792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3E6D424-62A6-FF6D-BB6D-1A3779552563}"/>
                </a:ext>
              </a:extLst>
            </p:cNvPr>
            <p:cNvSpPr txBox="1"/>
            <p:nvPr/>
          </p:nvSpPr>
          <p:spPr>
            <a:xfrm>
              <a:off x="2895600" y="1578216"/>
              <a:ext cx="749300" cy="7056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04</a:t>
              </a:r>
              <a:endParaRPr lang="ko-KR" altLang="en-US" sz="2800" dirty="0">
                <a:solidFill>
                  <a:schemeClr val="tx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4A2E0D1-1FA3-0ACF-7962-1091F0946BCB}"/>
                </a:ext>
              </a:extLst>
            </p:cNvPr>
            <p:cNvSpPr txBox="1"/>
            <p:nvPr/>
          </p:nvSpPr>
          <p:spPr>
            <a:xfrm>
              <a:off x="3467100" y="1730989"/>
              <a:ext cx="1760236" cy="435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500" dirty="0">
                  <a:solidFill>
                    <a:schemeClr val="tx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KoPubWorld돋움체 Bold" panose="00000800000000000000" pitchFamily="2" charset="-127"/>
                </a:rPr>
                <a:t>마무리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140377-4099-F395-E1F3-C31B929BE2C3}"/>
                </a:ext>
              </a:extLst>
            </p:cNvPr>
            <p:cNvSpPr txBox="1"/>
            <p:nvPr/>
          </p:nvSpPr>
          <p:spPr>
            <a:xfrm>
              <a:off x="3467100" y="2083732"/>
              <a:ext cx="1640183" cy="1072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참고문헌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ko-KR" altLang="en-US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팀원소개</a:t>
              </a:r>
              <a:endParaRPr lang="en-US" altLang="ko-KR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  <a:p>
              <a:pPr marL="228600" indent="-228600">
                <a:lnSpc>
                  <a:spcPct val="130000"/>
                </a:lnSpc>
                <a:buAutoNum type="arabicPeriod"/>
              </a:pPr>
              <a:r>
                <a:rPr lang="en-US" altLang="ko-KR" sz="1200" dirty="0">
                  <a:solidFill>
                    <a:schemeClr val="tx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KoPubWorld돋움체 Light" panose="00000300000000000000" pitchFamily="2" charset="-127"/>
                </a:rPr>
                <a:t>Q&amp;A</a:t>
              </a:r>
              <a:endParaRPr lang="ko-KR" altLang="en-US" sz="1200" dirty="0">
                <a:solidFill>
                  <a:schemeClr val="tx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KoPubWorld돋움체 Light" panose="00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0712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C1D672-D700-F9CB-2ABE-5EC0876FA3FA}"/>
              </a:ext>
            </a:extLst>
          </p:cNvPr>
          <p:cNvSpPr/>
          <p:nvPr/>
        </p:nvSpPr>
        <p:spPr>
          <a:xfrm>
            <a:off x="6732588" y="0"/>
            <a:ext cx="3626754" cy="6366076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D718A8-E904-174B-131B-BB24629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569024"/>
            <a:ext cx="15600591" cy="717061"/>
          </a:xfrm>
        </p:spPr>
        <p:txBody>
          <a:bodyPr/>
          <a:lstStyle/>
          <a:p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1.  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제안 배경</a:t>
            </a:r>
            <a:endParaRPr lang="ko-KR" altLang="en-US" sz="4800" dirty="0">
              <a:solidFill>
                <a:srgbClr val="0A0B0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DF586-8F08-B173-80EC-C00EB0B0601B}"/>
              </a:ext>
            </a:extLst>
          </p:cNvPr>
          <p:cNvSpPr txBox="1"/>
          <p:nvPr/>
        </p:nvSpPr>
        <p:spPr>
          <a:xfrm>
            <a:off x="1040777" y="1934492"/>
            <a:ext cx="9099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제안배경</a:t>
            </a:r>
            <a:endParaRPr lang="en-US" altLang="ko-KR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유사제품 현황 및 차별성</a:t>
            </a:r>
            <a:endParaRPr lang="en-US" altLang="ko-KR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STP </a:t>
            </a:r>
            <a:r>
              <a:rPr lang="ko-KR" altLang="en-US" sz="2800" dirty="0">
                <a:solidFill>
                  <a:srgbClr val="0A0B0D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분석</a:t>
            </a:r>
            <a:endParaRPr lang="en-US" altLang="ko-KR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8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01. </a:t>
            </a:r>
            <a:r>
              <a:rPr lang="ko-KR" altLang="en-US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제안배경</a:t>
            </a:r>
            <a:endParaRPr sz="32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5911552D-F654-41C6-50F9-22FEC4F30E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001419"/>
              </p:ext>
            </p:extLst>
          </p:nvPr>
        </p:nvGraphicFramePr>
        <p:xfrm>
          <a:off x="611188" y="1079500"/>
          <a:ext cx="460248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FCB5F9B7-AA2C-4488-F56C-659949BA5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4455532"/>
              </p:ext>
            </p:extLst>
          </p:nvPr>
        </p:nvGraphicFramePr>
        <p:xfrm>
          <a:off x="4677092" y="1130934"/>
          <a:ext cx="3855720" cy="360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388041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290325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02. </a:t>
            </a:r>
            <a:r>
              <a:rPr lang="ko-KR" altLang="en-US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유사제품 현황 및 차별성  </a:t>
            </a:r>
            <a:r>
              <a:rPr lang="ko-KR" altLang="en-US" sz="1200" b="1" dirty="0" err="1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올버스</a:t>
            </a:r>
            <a:r>
              <a:rPr lang="en-US" altLang="ko-KR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-</a:t>
            </a:r>
            <a:r>
              <a:rPr lang="ko-KR" altLang="en-US" sz="1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버스 전세</a:t>
            </a:r>
            <a:endParaRPr sz="12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8C655C53-FAF8-3627-31F7-DDD4C740B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26" y="1148482"/>
            <a:ext cx="1787279" cy="3864387"/>
          </a:xfrm>
          <a:prstGeom prst="rect">
            <a:avLst/>
          </a:prstGeom>
        </p:spPr>
      </p:pic>
      <p:pic>
        <p:nvPicPr>
          <p:cNvPr id="15" name="그림 14" descr="텍스트, 전자제품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15BADF8-6ADB-F05C-0AB7-313BEBEA2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61" y="1148482"/>
            <a:ext cx="1787279" cy="3864387"/>
          </a:xfrm>
          <a:prstGeom prst="rect">
            <a:avLst/>
          </a:prstGeom>
        </p:spPr>
      </p:pic>
      <p:pic>
        <p:nvPicPr>
          <p:cNvPr id="17" name="그림 16" descr="텍스트, 차량, 버스, 육상 차량이(가) 표시된 사진&#10;&#10;자동 생성된 설명">
            <a:extLst>
              <a:ext uri="{FF2B5EF4-FFF2-40B4-BE49-F238E27FC236}">
                <a16:creationId xmlns:a16="http://schemas.microsoft.com/office/drawing/2014/main" id="{0D408FAD-6EB9-3806-6FFD-B740C46C6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896" y="1148482"/>
            <a:ext cx="1787279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8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2B8C9BC-D7D8-76C3-923B-E0051AE259CD}"/>
              </a:ext>
            </a:extLst>
          </p:cNvPr>
          <p:cNvSpPr/>
          <p:nvPr/>
        </p:nvSpPr>
        <p:spPr>
          <a:xfrm>
            <a:off x="0" y="-162046"/>
            <a:ext cx="9144000" cy="933571"/>
          </a:xfrm>
          <a:prstGeom prst="rect">
            <a:avLst/>
          </a:prstGeom>
          <a:solidFill>
            <a:srgbClr val="95D75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71" name="Google Shape;1971;p43"/>
          <p:cNvSpPr txBox="1">
            <a:spLocks noGrp="1"/>
          </p:cNvSpPr>
          <p:nvPr>
            <p:ph type="title"/>
          </p:nvPr>
        </p:nvSpPr>
        <p:spPr>
          <a:xfrm>
            <a:off x="611188" y="156459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03. STP </a:t>
            </a:r>
            <a:r>
              <a:rPr lang="ko-KR" altLang="en-US" sz="3200" b="1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분석</a:t>
            </a:r>
            <a:endParaRPr sz="3200" b="1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A12707C-0913-010A-3B1D-68EBACAF6C12}"/>
              </a:ext>
            </a:extLst>
          </p:cNvPr>
          <p:cNvGrpSpPr/>
          <p:nvPr/>
        </p:nvGrpSpPr>
        <p:grpSpPr>
          <a:xfrm>
            <a:off x="622278" y="1157021"/>
            <a:ext cx="2059258" cy="3266857"/>
            <a:chOff x="622278" y="1157021"/>
            <a:chExt cx="2059258" cy="3266857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9FE8E2A-CFE9-7ACA-098E-2242314F4448}"/>
                </a:ext>
              </a:extLst>
            </p:cNvPr>
            <p:cNvSpPr/>
            <p:nvPr/>
          </p:nvSpPr>
          <p:spPr>
            <a:xfrm>
              <a:off x="622278" y="1641568"/>
              <a:ext cx="2044390" cy="27823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0F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lang="en-US" altLang="ko-KR" sz="150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콘서트를 보러 가는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10~20</a:t>
              </a: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대의 소비자</a:t>
              </a: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트로트를 보러 가는 중장년층의 소비자 </a:t>
              </a: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90FE84-A990-D1EC-8BCE-F783F0787675}"/>
                </a:ext>
              </a:extLst>
            </p:cNvPr>
            <p:cNvSpPr/>
            <p:nvPr/>
          </p:nvSpPr>
          <p:spPr>
            <a:xfrm>
              <a:off x="1248473" y="1157021"/>
              <a:ext cx="792000" cy="792000"/>
            </a:xfrm>
            <a:prstGeom prst="ellipse">
              <a:avLst/>
            </a:prstGeom>
            <a:solidFill>
              <a:srgbClr val="FCB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CEEADDC-2334-93F9-C01D-D6627364B8B1}"/>
                </a:ext>
              </a:extLst>
            </p:cNvPr>
            <p:cNvSpPr/>
            <p:nvPr/>
          </p:nvSpPr>
          <p:spPr>
            <a:xfrm>
              <a:off x="622278" y="2055034"/>
              <a:ext cx="2059258" cy="537825"/>
            </a:xfrm>
            <a:prstGeom prst="rect">
              <a:avLst/>
            </a:prstGeom>
            <a:solidFill>
              <a:srgbClr val="FCBD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Segmentation</a:t>
              </a:r>
              <a:endPara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860C64-685D-545E-FEED-BD9536BC566B}"/>
                </a:ext>
              </a:extLst>
            </p:cNvPr>
            <p:cNvSpPr txBox="1"/>
            <p:nvPr/>
          </p:nvSpPr>
          <p:spPr>
            <a:xfrm>
              <a:off x="1312177" y="1194967"/>
              <a:ext cx="5693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00" dirty="0" err="1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Ｓ</a:t>
              </a:r>
              <a:endParaRPr lang="ko-KR" altLang="en-US" sz="3800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F4207CB-2117-26BA-0F48-071334A04387}"/>
              </a:ext>
            </a:extLst>
          </p:cNvPr>
          <p:cNvGrpSpPr/>
          <p:nvPr/>
        </p:nvGrpSpPr>
        <p:grpSpPr>
          <a:xfrm>
            <a:off x="3542370" y="1157021"/>
            <a:ext cx="2059258" cy="3266857"/>
            <a:chOff x="3566299" y="1157021"/>
            <a:chExt cx="2059258" cy="3266857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2FAAD2F8-9352-5874-B189-062394A5AB9D}"/>
                </a:ext>
              </a:extLst>
            </p:cNvPr>
            <p:cNvSpPr/>
            <p:nvPr/>
          </p:nvSpPr>
          <p:spPr>
            <a:xfrm>
              <a:off x="3566299" y="1641568"/>
              <a:ext cx="2044390" cy="27823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0F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비용적</a:t>
              </a:r>
              <a:r>
                <a:rPr lang="en-US" altLang="ko-KR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, </a:t>
              </a: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시간적으로 합리적인 소비를 원하는 소비자</a:t>
              </a: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BA96447-CA33-852D-C9E7-A6123F7567FF}"/>
                </a:ext>
              </a:extLst>
            </p:cNvPr>
            <p:cNvSpPr/>
            <p:nvPr/>
          </p:nvSpPr>
          <p:spPr>
            <a:xfrm>
              <a:off x="4192494" y="1157021"/>
              <a:ext cx="792000" cy="792000"/>
            </a:xfrm>
            <a:prstGeom prst="ellipse">
              <a:avLst/>
            </a:prstGeom>
            <a:solidFill>
              <a:srgbClr val="2FAF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E45DC53-5F29-9999-D072-EAE6F32EEEFC}"/>
                </a:ext>
              </a:extLst>
            </p:cNvPr>
            <p:cNvSpPr/>
            <p:nvPr/>
          </p:nvSpPr>
          <p:spPr>
            <a:xfrm>
              <a:off x="3566299" y="2055034"/>
              <a:ext cx="2059258" cy="537825"/>
            </a:xfrm>
            <a:prstGeom prst="rect">
              <a:avLst/>
            </a:prstGeom>
            <a:solidFill>
              <a:srgbClr val="2FAF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Targeting</a:t>
              </a:r>
              <a:endPara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A34037-0834-6118-307E-FBEEC277AC02}"/>
                </a:ext>
              </a:extLst>
            </p:cNvPr>
            <p:cNvSpPr txBox="1"/>
            <p:nvPr/>
          </p:nvSpPr>
          <p:spPr>
            <a:xfrm>
              <a:off x="4259169" y="1194224"/>
              <a:ext cx="5693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Ｔ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C86BDFA-D639-DFDA-8DA3-A528CDBB73F4}"/>
              </a:ext>
            </a:extLst>
          </p:cNvPr>
          <p:cNvGrpSpPr/>
          <p:nvPr/>
        </p:nvGrpSpPr>
        <p:grpSpPr>
          <a:xfrm>
            <a:off x="6462464" y="1157021"/>
            <a:ext cx="2059258" cy="3266857"/>
            <a:chOff x="6462464" y="1157021"/>
            <a:chExt cx="2059258" cy="3266857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947473B-38AF-A828-AFBC-9066E1AC069C}"/>
                </a:ext>
              </a:extLst>
            </p:cNvPr>
            <p:cNvSpPr/>
            <p:nvPr/>
          </p:nvSpPr>
          <p:spPr>
            <a:xfrm>
              <a:off x="6477332" y="1641568"/>
              <a:ext cx="2044390" cy="27823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0F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endParaRPr kumimoji="0" lang="en-US" altLang="ko-KR" sz="15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en-US" altLang="ko-KR" sz="1500" noProof="0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 latinLnBrk="1">
                <a:buClrTx/>
                <a:buFontTx/>
                <a:buChar char="•"/>
                <a:defRPr/>
              </a:pP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약 </a:t>
              </a:r>
              <a:r>
                <a:rPr lang="en-US" altLang="ko-KR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15%</a:t>
              </a: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의 비용절약</a:t>
              </a: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algn="ctr" latinLnBrk="1">
                <a:buClrTx/>
                <a:buFontTx/>
                <a:buChar char="•"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lang="ko-KR" altLang="en-US" dirty="0">
                  <a:solidFill>
                    <a:sysClr val="windowText" lastClr="000000"/>
                  </a:solidFill>
                  <a:latin typeface="나눔스퀘어 네오 Regular" panose="00000500000000000000" pitchFamily="2" charset="-127"/>
                  <a:ea typeface="나눔스퀘어 네오 Regular" panose="00000500000000000000" pitchFamily="2" charset="-127"/>
                </a:rPr>
                <a:t>콘서트까지 운행</a:t>
              </a:r>
              <a:endParaRPr lang="en-US" altLang="ko-KR" dirty="0">
                <a:solidFill>
                  <a:sysClr val="windowText" lastClr="000000"/>
                </a:solidFill>
                <a:latin typeface="나눔스퀘어 네오 Regular" panose="00000500000000000000" pitchFamily="2" charset="-127"/>
                <a:ea typeface="나눔스퀘어 네오 Regular" panose="00000500000000000000" pitchFamily="2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DDCF6D5-C01F-1966-882F-3F40444EFB4F}"/>
                </a:ext>
              </a:extLst>
            </p:cNvPr>
            <p:cNvSpPr/>
            <p:nvPr/>
          </p:nvSpPr>
          <p:spPr>
            <a:xfrm>
              <a:off x="7103527" y="1157021"/>
              <a:ext cx="792000" cy="792000"/>
            </a:xfrm>
            <a:prstGeom prst="ellipse">
              <a:avLst/>
            </a:prstGeom>
            <a:solidFill>
              <a:srgbClr val="EC3A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51652C-B3A6-1B51-42B8-D9756307133D}"/>
                </a:ext>
              </a:extLst>
            </p:cNvPr>
            <p:cNvSpPr/>
            <p:nvPr/>
          </p:nvSpPr>
          <p:spPr>
            <a:xfrm>
              <a:off x="6462464" y="2055033"/>
              <a:ext cx="2059258" cy="537825"/>
            </a:xfrm>
            <a:prstGeom prst="rect">
              <a:avLst/>
            </a:prstGeom>
            <a:solidFill>
              <a:srgbClr val="EC3A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>
                  <a:solidFill>
                    <a:schemeClr val="bg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Positioning</a:t>
              </a:r>
              <a:endParaRPr lang="ko-KR" altLang="en-US" sz="1500" dirty="0">
                <a:solidFill>
                  <a:schemeClr val="bg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FA7BB6-7D6C-E7D6-7357-2D7E2D7C54A9}"/>
                </a:ext>
              </a:extLst>
            </p:cNvPr>
            <p:cNvSpPr txBox="1"/>
            <p:nvPr/>
          </p:nvSpPr>
          <p:spPr>
            <a:xfrm>
              <a:off x="7205331" y="1207348"/>
              <a:ext cx="569342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800" dirty="0">
                  <a:solidFill>
                    <a:schemeClr val="bg1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</a:rPr>
                <a:t>Ｐ</a:t>
              </a:r>
            </a:p>
          </p:txBody>
        </p:sp>
      </p:grpSp>
      <p:sp>
        <p:nvSpPr>
          <p:cNvPr id="33" name="Freeform 60">
            <a:extLst>
              <a:ext uri="{FF2B5EF4-FFF2-40B4-BE49-F238E27FC236}">
                <a16:creationId xmlns:a16="http://schemas.microsoft.com/office/drawing/2014/main" id="{57BA328A-A9F0-6FF6-3BEC-D39739686132}"/>
              </a:ext>
            </a:extLst>
          </p:cNvPr>
          <p:cNvSpPr>
            <a:spLocks/>
          </p:cNvSpPr>
          <p:nvPr/>
        </p:nvSpPr>
        <p:spPr bwMode="auto">
          <a:xfrm>
            <a:off x="2910676" y="2055033"/>
            <a:ext cx="402554" cy="537825"/>
          </a:xfrm>
          <a:custGeom>
            <a:avLst/>
            <a:gdLst>
              <a:gd name="T0" fmla="*/ 0 w 170"/>
              <a:gd name="T1" fmla="*/ 0 h 243"/>
              <a:gd name="T2" fmla="*/ 79 w 170"/>
              <a:gd name="T3" fmla="*/ 0 h 243"/>
              <a:gd name="T4" fmla="*/ 81 w 170"/>
              <a:gd name="T5" fmla="*/ 3 h 243"/>
              <a:gd name="T6" fmla="*/ 170 w 170"/>
              <a:gd name="T7" fmla="*/ 123 h 243"/>
              <a:gd name="T8" fmla="*/ 81 w 170"/>
              <a:gd name="T9" fmla="*/ 243 h 243"/>
              <a:gd name="T10" fmla="*/ 2 w 170"/>
              <a:gd name="T11" fmla="*/ 243 h 243"/>
              <a:gd name="T12" fmla="*/ 92 w 170"/>
              <a:gd name="T13" fmla="*/ 123 h 243"/>
              <a:gd name="T14" fmla="*/ 2 w 170"/>
              <a:gd name="T15" fmla="*/ 3 h 243"/>
              <a:gd name="T16" fmla="*/ 0 w 170"/>
              <a:gd name="T1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243">
                <a:moveTo>
                  <a:pt x="0" y="0"/>
                </a:moveTo>
                <a:lnTo>
                  <a:pt x="79" y="0"/>
                </a:lnTo>
                <a:lnTo>
                  <a:pt x="81" y="3"/>
                </a:lnTo>
                <a:lnTo>
                  <a:pt x="170" y="123"/>
                </a:lnTo>
                <a:lnTo>
                  <a:pt x="81" y="243"/>
                </a:lnTo>
                <a:lnTo>
                  <a:pt x="2" y="243"/>
                </a:lnTo>
                <a:lnTo>
                  <a:pt x="92" y="123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95D7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1844B501-943F-2BDB-E14A-7489240411D4}"/>
              </a:ext>
            </a:extLst>
          </p:cNvPr>
          <p:cNvSpPr>
            <a:spLocks/>
          </p:cNvSpPr>
          <p:nvPr/>
        </p:nvSpPr>
        <p:spPr bwMode="auto">
          <a:xfrm>
            <a:off x="5830768" y="2055032"/>
            <a:ext cx="402554" cy="537825"/>
          </a:xfrm>
          <a:custGeom>
            <a:avLst/>
            <a:gdLst>
              <a:gd name="T0" fmla="*/ 0 w 170"/>
              <a:gd name="T1" fmla="*/ 0 h 243"/>
              <a:gd name="T2" fmla="*/ 79 w 170"/>
              <a:gd name="T3" fmla="*/ 0 h 243"/>
              <a:gd name="T4" fmla="*/ 81 w 170"/>
              <a:gd name="T5" fmla="*/ 3 h 243"/>
              <a:gd name="T6" fmla="*/ 170 w 170"/>
              <a:gd name="T7" fmla="*/ 123 h 243"/>
              <a:gd name="T8" fmla="*/ 81 w 170"/>
              <a:gd name="T9" fmla="*/ 243 h 243"/>
              <a:gd name="T10" fmla="*/ 2 w 170"/>
              <a:gd name="T11" fmla="*/ 243 h 243"/>
              <a:gd name="T12" fmla="*/ 92 w 170"/>
              <a:gd name="T13" fmla="*/ 123 h 243"/>
              <a:gd name="T14" fmla="*/ 2 w 170"/>
              <a:gd name="T15" fmla="*/ 3 h 243"/>
              <a:gd name="T16" fmla="*/ 0 w 170"/>
              <a:gd name="T17" fmla="*/ 0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" h="243">
                <a:moveTo>
                  <a:pt x="0" y="0"/>
                </a:moveTo>
                <a:lnTo>
                  <a:pt x="79" y="0"/>
                </a:lnTo>
                <a:lnTo>
                  <a:pt x="81" y="3"/>
                </a:lnTo>
                <a:lnTo>
                  <a:pt x="170" y="123"/>
                </a:lnTo>
                <a:lnTo>
                  <a:pt x="81" y="243"/>
                </a:lnTo>
                <a:lnTo>
                  <a:pt x="2" y="243"/>
                </a:lnTo>
                <a:lnTo>
                  <a:pt x="92" y="123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95D75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0476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C1D672-D700-F9CB-2ABE-5EC0876FA3FA}"/>
              </a:ext>
            </a:extLst>
          </p:cNvPr>
          <p:cNvSpPr/>
          <p:nvPr/>
        </p:nvSpPr>
        <p:spPr>
          <a:xfrm>
            <a:off x="6732588" y="0"/>
            <a:ext cx="3626754" cy="6366076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D718A8-E904-174B-131B-BB246298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412" y="569024"/>
            <a:ext cx="15600591" cy="717061"/>
          </a:xfrm>
        </p:spPr>
        <p:txBody>
          <a:bodyPr/>
          <a:lstStyle/>
          <a:p>
            <a:r>
              <a:rPr lang="en-US" altLang="ko-KR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2. </a:t>
            </a:r>
            <a:r>
              <a:rPr lang="ko-KR" alt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설계 및 구현</a:t>
            </a:r>
            <a:endParaRPr lang="ko-KR" altLang="en-US" sz="4800" dirty="0">
              <a:solidFill>
                <a:srgbClr val="0A0B0D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0DF586-8F08-B173-80EC-C00EB0B0601B}"/>
              </a:ext>
            </a:extLst>
          </p:cNvPr>
          <p:cNvSpPr txBox="1"/>
          <p:nvPr/>
        </p:nvSpPr>
        <p:spPr>
          <a:xfrm>
            <a:off x="1040777" y="1610404"/>
            <a:ext cx="90997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ER-Diagram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사용 언어 및 도구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서비스 흐름도 및 주요기능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트러블 슈팅</a:t>
            </a:r>
            <a:endParaRPr lang="en-US" altLang="ko-KR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8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시연 영상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800" dirty="0">
              <a:solidFill>
                <a:srgbClr val="0A0B0D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157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도표, 평면도, 기술 도면이(가) 표시된 사진&#10;&#10;자동 생성된 설명">
            <a:extLst>
              <a:ext uri="{FF2B5EF4-FFF2-40B4-BE49-F238E27FC236}">
                <a16:creationId xmlns:a16="http://schemas.microsoft.com/office/drawing/2014/main" id="{45D3AD09-6AAD-28BE-A97C-97CF08D6A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210" y="771525"/>
            <a:ext cx="6001760" cy="39491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066D155-ECC5-1479-7A2E-B6E041EF4358}"/>
              </a:ext>
            </a:extLst>
          </p:cNvPr>
          <p:cNvSpPr/>
          <p:nvPr/>
        </p:nvSpPr>
        <p:spPr>
          <a:xfrm>
            <a:off x="-704932" y="0"/>
            <a:ext cx="3128464" cy="5798916"/>
          </a:xfrm>
          <a:prstGeom prst="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Google Shape;1971;p43">
            <a:extLst>
              <a:ext uri="{FF2B5EF4-FFF2-40B4-BE49-F238E27FC236}">
                <a16:creationId xmlns:a16="http://schemas.microsoft.com/office/drawing/2014/main" id="{44A56D56-EE5F-CFEE-0ED4-23A886441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629" y="1085777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ER</a:t>
            </a:r>
            <a:r>
              <a:rPr lang="ko-KR" altLang="en-US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 </a:t>
            </a:r>
            <a:b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</a:br>
            <a:r>
              <a:rPr lang="en-US" altLang="ko-KR" sz="3200" b="1" dirty="0">
                <a:solidFill>
                  <a:schemeClr val="bg1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rPr>
              <a:t>Diagram</a:t>
            </a:r>
            <a:endParaRPr lang="ko-KR" altLang="en-US" sz="3200" b="1" dirty="0">
              <a:solidFill>
                <a:schemeClr val="bg1"/>
              </a:solidFill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CC11B6-889F-415F-D762-EA207ACD33CD}"/>
              </a:ext>
            </a:extLst>
          </p:cNvPr>
          <p:cNvSpPr/>
          <p:nvPr/>
        </p:nvSpPr>
        <p:spPr>
          <a:xfrm>
            <a:off x="3323063" y="2126166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회원정보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1975C8C-E385-A8D7-CDE5-E4516BC0D691}"/>
              </a:ext>
            </a:extLst>
          </p:cNvPr>
          <p:cNvSpPr/>
          <p:nvPr/>
        </p:nvSpPr>
        <p:spPr>
          <a:xfrm>
            <a:off x="4821043" y="2126166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신청목록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6E7EBD5-8B4A-74B0-39DA-3B1FD781C3DE}"/>
              </a:ext>
            </a:extLst>
          </p:cNvPr>
          <p:cNvSpPr/>
          <p:nvPr/>
        </p:nvSpPr>
        <p:spPr>
          <a:xfrm>
            <a:off x="4360125" y="3353500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게시판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27F12D-CBF8-589E-2539-5D29B5E3D32A}"/>
              </a:ext>
            </a:extLst>
          </p:cNvPr>
          <p:cNvSpPr/>
          <p:nvPr/>
        </p:nvSpPr>
        <p:spPr>
          <a:xfrm>
            <a:off x="5921297" y="3728224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좌석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3A3BF5-8843-AEAA-5842-8661047BD72F}"/>
              </a:ext>
            </a:extLst>
          </p:cNvPr>
          <p:cNvSpPr/>
          <p:nvPr/>
        </p:nvSpPr>
        <p:spPr>
          <a:xfrm>
            <a:off x="6980006" y="2232334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셔틀목록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101F64C-4B84-E40D-8789-4AEF682FD781}"/>
              </a:ext>
            </a:extLst>
          </p:cNvPr>
          <p:cNvSpPr/>
          <p:nvPr/>
        </p:nvSpPr>
        <p:spPr>
          <a:xfrm>
            <a:off x="7991129" y="2931494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행사목록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DB7D197-A132-3731-AE75-F3E4E67F0653}"/>
              </a:ext>
            </a:extLst>
          </p:cNvPr>
          <p:cNvSpPr/>
          <p:nvPr/>
        </p:nvSpPr>
        <p:spPr>
          <a:xfrm>
            <a:off x="6980005" y="771525"/>
            <a:ext cx="936703" cy="212336"/>
          </a:xfrm>
          <a:prstGeom prst="roundRect">
            <a:avLst/>
          </a:prstGeom>
          <a:solidFill>
            <a:srgbClr val="6CB9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결제</a:t>
            </a:r>
          </a:p>
        </p:txBody>
      </p:sp>
    </p:spTree>
    <p:extLst>
      <p:ext uri="{BB962C8B-B14F-4D97-AF65-F5344CB8AC3E}">
        <p14:creationId xmlns:p14="http://schemas.microsoft.com/office/powerpoint/2010/main" val="394325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oadmap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53e96a-5a6a-4952-ac70-7472a77c391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752A4D970A1EE43B66B9874C72A4248" ma:contentTypeVersion="5" ma:contentTypeDescription="새 문서를 만듭니다." ma:contentTypeScope="" ma:versionID="bbdc97c6de11d542c066096e8b85fa25">
  <xsd:schema xmlns:xsd="http://www.w3.org/2001/XMLSchema" xmlns:xs="http://www.w3.org/2001/XMLSchema" xmlns:p="http://schemas.microsoft.com/office/2006/metadata/properties" xmlns:ns3="a053e96a-5a6a-4952-ac70-7472a77c3919" targetNamespace="http://schemas.microsoft.com/office/2006/metadata/properties" ma:root="true" ma:fieldsID="f1483b3baec894b09b1ce56737392839" ns3:_="">
    <xsd:import namespace="a053e96a-5a6a-4952-ac70-7472a77c391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53e96a-5a6a-4952-ac70-7472a77c39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0CD2EB-E47F-4904-9752-22F09FD46D52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a053e96a-5a6a-4952-ac70-7472a77c3919"/>
    <ds:schemaRef ds:uri="http://www.w3.org/XML/1998/namespace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99B7BB7-0B1D-42D9-A859-1CDDF8EF74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53e96a-5a6a-4952-ac70-7472a77c39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D1FAA3-7B7D-4CC5-B942-35BAB33A23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3797</TotalTime>
  <Words>586</Words>
  <Application>Microsoft Office PowerPoint</Application>
  <PresentationFormat>화면 슬라이드 쇼(16:9)</PresentationFormat>
  <Paragraphs>171</Paragraphs>
  <Slides>23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Arial</vt:lpstr>
      <vt:lpstr>나눔스퀘어 네오 Heavy</vt:lpstr>
      <vt:lpstr>Fira Sans Extra Condensed</vt:lpstr>
      <vt:lpstr>나눔스퀘어 네오 Regular</vt:lpstr>
      <vt:lpstr>나눔스퀘어 네오 Bold</vt:lpstr>
      <vt:lpstr>Fira Sans Extra Condensed SemiBold</vt:lpstr>
      <vt:lpstr>Roboto</vt:lpstr>
      <vt:lpstr>나눔스퀘어 네오 ExtraBold</vt:lpstr>
      <vt:lpstr>Roadmap Infographics by Slidesgo</vt:lpstr>
      <vt:lpstr>콘서트 버스 전세 대행 서비스</vt:lpstr>
      <vt:lpstr>BUSTIVAL?</vt:lpstr>
      <vt:lpstr>PowerPoint 프레젠테이션</vt:lpstr>
      <vt:lpstr>1.  제안 배경</vt:lpstr>
      <vt:lpstr>01. 제안배경</vt:lpstr>
      <vt:lpstr>02. 유사제품 현황 및 차별성  올버스-버스 전세</vt:lpstr>
      <vt:lpstr>03. STP 분석</vt:lpstr>
      <vt:lpstr>2. 설계 및 구현</vt:lpstr>
      <vt:lpstr>  ER  Diagram</vt:lpstr>
      <vt:lpstr>02. 서비스 흐름도</vt:lpstr>
      <vt:lpstr>  사용언어 및　 도구</vt:lpstr>
      <vt:lpstr>  주요기능  메인페이지 및 콘서트정보</vt:lpstr>
      <vt:lpstr>  주요기능  공연 정보 확인 페이지</vt:lpstr>
      <vt:lpstr>  주요기능  버스 좌석확인 및 예약페이지</vt:lpstr>
      <vt:lpstr>04. 트러블 슈팅</vt:lpstr>
      <vt:lpstr>04. 트러블 슈팅</vt:lpstr>
      <vt:lpstr>05. 시연 영상</vt:lpstr>
      <vt:lpstr>3. 향후 발전방향</vt:lpstr>
      <vt:lpstr>기대효과 &amp; 활용방안</vt:lpstr>
      <vt:lpstr>4. 마무리</vt:lpstr>
      <vt:lpstr>참고문헌</vt:lpstr>
      <vt:lpstr>팀원 소개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Roadmap Infographics</dc:title>
  <cp:lastModifiedBy>정규원</cp:lastModifiedBy>
  <cp:revision>18</cp:revision>
  <dcterms:modified xsi:type="dcterms:W3CDTF">2024-04-02T04:42:28Z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0x0101007752A4D970A1EE43B66B9874C72A4248</vt:lpwstr>
  </property>
</Properties>
</file>